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5"/>
  </p:notesMasterIdLst>
  <p:sldIdLst>
    <p:sldId id="2147469809" r:id="rId5"/>
    <p:sldId id="2147470407" r:id="rId6"/>
    <p:sldId id="2147470402" r:id="rId7"/>
    <p:sldId id="2147470411" r:id="rId8"/>
    <p:sldId id="2147470482" r:id="rId9"/>
    <p:sldId id="2147470410" r:id="rId10"/>
    <p:sldId id="2147470409" r:id="rId11"/>
    <p:sldId id="2147470408" r:id="rId12"/>
    <p:sldId id="2147470413" r:id="rId13"/>
    <p:sldId id="2147470418" r:id="rId14"/>
    <p:sldId id="2147470417" r:id="rId15"/>
    <p:sldId id="2147470419" r:id="rId16"/>
    <p:sldId id="2147470423" r:id="rId17"/>
    <p:sldId id="2147470424" r:id="rId18"/>
    <p:sldId id="2147470425" r:id="rId19"/>
    <p:sldId id="2147470420" r:id="rId20"/>
    <p:sldId id="2147470427" r:id="rId21"/>
    <p:sldId id="2147470428" r:id="rId22"/>
    <p:sldId id="2147470429" r:id="rId23"/>
    <p:sldId id="2147470421" r:id="rId24"/>
    <p:sldId id="2147470431" r:id="rId25"/>
    <p:sldId id="2147470432" r:id="rId26"/>
    <p:sldId id="2147470434" r:id="rId27"/>
    <p:sldId id="2147470435" r:id="rId28"/>
    <p:sldId id="2147470438" r:id="rId29"/>
    <p:sldId id="2147470439" r:id="rId30"/>
    <p:sldId id="2147470440" r:id="rId31"/>
    <p:sldId id="2147470441" r:id="rId32"/>
    <p:sldId id="2147470442" r:id="rId33"/>
    <p:sldId id="2147470443" r:id="rId34"/>
    <p:sldId id="2147470444" r:id="rId35"/>
    <p:sldId id="2147470436" r:id="rId36"/>
    <p:sldId id="2147470433" r:id="rId37"/>
    <p:sldId id="2147470430" r:id="rId38"/>
    <p:sldId id="2147470446" r:id="rId39"/>
    <p:sldId id="2147470452" r:id="rId40"/>
    <p:sldId id="2147470467" r:id="rId41"/>
    <p:sldId id="2147470447" r:id="rId42"/>
    <p:sldId id="2147470448" r:id="rId43"/>
    <p:sldId id="2147470449" r:id="rId44"/>
    <p:sldId id="2147470468" r:id="rId45"/>
    <p:sldId id="2147470450" r:id="rId46"/>
    <p:sldId id="2147470451" r:id="rId47"/>
    <p:sldId id="2147470453" r:id="rId48"/>
    <p:sldId id="2147470454" r:id="rId49"/>
    <p:sldId id="2147470455" r:id="rId50"/>
    <p:sldId id="2147470456" r:id="rId51"/>
    <p:sldId id="2147470480" r:id="rId52"/>
    <p:sldId id="2147470460" r:id="rId53"/>
    <p:sldId id="2147470461" r:id="rId54"/>
    <p:sldId id="2147470458" r:id="rId55"/>
    <p:sldId id="2147470459" r:id="rId56"/>
    <p:sldId id="2147470457" r:id="rId57"/>
    <p:sldId id="2147470462" r:id="rId58"/>
    <p:sldId id="2147470463" r:id="rId59"/>
    <p:sldId id="2147470464" r:id="rId60"/>
    <p:sldId id="2147470469" r:id="rId61"/>
    <p:sldId id="2147470470" r:id="rId62"/>
    <p:sldId id="2147470471" r:id="rId63"/>
    <p:sldId id="2147470472" r:id="rId64"/>
    <p:sldId id="2147470465" r:id="rId65"/>
    <p:sldId id="2147470466" r:id="rId66"/>
    <p:sldId id="2147470473" r:id="rId67"/>
    <p:sldId id="2147470474" r:id="rId68"/>
    <p:sldId id="2147470475" r:id="rId69"/>
    <p:sldId id="2147470481" r:id="rId70"/>
    <p:sldId id="2147470426" r:id="rId71"/>
    <p:sldId id="2147470414" r:id="rId72"/>
    <p:sldId id="2147470415" r:id="rId73"/>
    <p:sldId id="2147470400" r:id="rId74"/>
  </p:sldIdLst>
  <p:sldSz cx="12192000" cy="6858000"/>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F589C1-DFA3-4753-BE50-612925CAFE9B}">
          <p14:sldIdLst>
            <p14:sldId id="2147469809"/>
            <p14:sldId id="2147470407"/>
            <p14:sldId id="2147470402"/>
            <p14:sldId id="2147470411"/>
            <p14:sldId id="2147470482"/>
            <p14:sldId id="2147470410"/>
            <p14:sldId id="2147470409"/>
            <p14:sldId id="2147470408"/>
          </p14:sldIdLst>
        </p14:section>
        <p14:section name="DEMO1 - Spark" id="{74A93EAC-6EEE-43C2-8109-0D93317BF1E1}">
          <p14:sldIdLst>
            <p14:sldId id="2147470413"/>
            <p14:sldId id="2147470418"/>
            <p14:sldId id="2147470417"/>
            <p14:sldId id="2147470419"/>
            <p14:sldId id="2147470423"/>
            <p14:sldId id="2147470424"/>
            <p14:sldId id="2147470425"/>
            <p14:sldId id="2147470420"/>
            <p14:sldId id="2147470427"/>
            <p14:sldId id="2147470428"/>
            <p14:sldId id="2147470429"/>
            <p14:sldId id="2147470421"/>
            <p14:sldId id="2147470431"/>
            <p14:sldId id="2147470432"/>
            <p14:sldId id="2147470434"/>
            <p14:sldId id="2147470435"/>
            <p14:sldId id="2147470438"/>
            <p14:sldId id="2147470439"/>
            <p14:sldId id="2147470440"/>
            <p14:sldId id="2147470441"/>
            <p14:sldId id="2147470442"/>
            <p14:sldId id="2147470443"/>
          </p14:sldIdLst>
        </p14:section>
        <p14:section name="DEMO 2 - Serverless" id="{36A10293-41E3-4F43-98F7-7EBBF563FBCA}">
          <p14:sldIdLst>
            <p14:sldId id="2147470444"/>
            <p14:sldId id="2147470436"/>
            <p14:sldId id="2147470433"/>
            <p14:sldId id="2147470430"/>
            <p14:sldId id="2147470446"/>
            <p14:sldId id="2147470452"/>
          </p14:sldIdLst>
        </p14:section>
        <p14:section name="DEMO 3 - Pipelines" id="{914F9222-B72E-47F5-AB89-D380FFCFADBC}">
          <p14:sldIdLst>
            <p14:sldId id="2147470467"/>
            <p14:sldId id="2147470447"/>
            <p14:sldId id="2147470448"/>
            <p14:sldId id="2147470449"/>
            <p14:sldId id="2147470468"/>
            <p14:sldId id="2147470450"/>
            <p14:sldId id="2147470451"/>
            <p14:sldId id="2147470453"/>
            <p14:sldId id="2147470454"/>
            <p14:sldId id="2147470455"/>
            <p14:sldId id="2147470456"/>
            <p14:sldId id="2147470480"/>
            <p14:sldId id="2147470460"/>
            <p14:sldId id="2147470461"/>
            <p14:sldId id="2147470458"/>
            <p14:sldId id="2147470459"/>
            <p14:sldId id="2147470457"/>
            <p14:sldId id="2147470462"/>
            <p14:sldId id="2147470463"/>
            <p14:sldId id="2147470464"/>
            <p14:sldId id="2147470469"/>
            <p14:sldId id="2147470470"/>
            <p14:sldId id="2147470471"/>
            <p14:sldId id="2147470472"/>
            <p14:sldId id="2147470465"/>
            <p14:sldId id="2147470466"/>
            <p14:sldId id="2147470473"/>
            <p14:sldId id="2147470474"/>
            <p14:sldId id="2147470475"/>
            <p14:sldId id="2147470481"/>
          </p14:sldIdLst>
        </p14:section>
        <p14:section name="Closing" id="{481E1524-7D16-421D-8A39-7CDEE189C953}">
          <p14:sldIdLst>
            <p14:sldId id="2147470426"/>
            <p14:sldId id="2147470414"/>
            <p14:sldId id="2147470415"/>
            <p14:sldId id="2147470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70C0"/>
    <a:srgbClr val="1F1F1F"/>
    <a:srgbClr val="74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6" autoAdjust="0"/>
    <p:restoredTop sz="86326" autoAdjust="0"/>
  </p:normalViewPr>
  <p:slideViewPr>
    <p:cSldViewPr snapToGrid="0">
      <p:cViewPr varScale="1">
        <p:scale>
          <a:sx n="107" d="100"/>
          <a:sy n="107" d="100"/>
        </p:scale>
        <p:origin x="78" y="288"/>
      </p:cViewPr>
      <p:guideLst/>
    </p:cSldViewPr>
  </p:slideViewPr>
  <p:notesTextViewPr>
    <p:cViewPr>
      <p:scale>
        <a:sx n="3" d="2"/>
        <a:sy n="3" d="2"/>
      </p:scale>
      <p:origin x="0" y="0"/>
    </p:cViewPr>
  </p:notesTextViewPr>
  <p:sorterViewPr>
    <p:cViewPr>
      <p:scale>
        <a:sx n="100" d="100"/>
        <a:sy n="100" d="100"/>
      </p:scale>
      <p:origin x="0" y="-27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EC8F3-BCC0-408A-B79A-76C08D5408C4}"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9F85A-49A2-42E6-8AAC-E7B08E4669EF}" type="slidenum">
              <a:rPr lang="en-US" smtClean="0"/>
              <a:t>‹#›</a:t>
            </a:fld>
            <a:endParaRPr lang="en-US"/>
          </a:p>
        </p:txBody>
      </p:sp>
    </p:spTree>
    <p:extLst>
      <p:ext uri="{BB962C8B-B14F-4D97-AF65-F5344CB8AC3E}">
        <p14:creationId xmlns:p14="http://schemas.microsoft.com/office/powerpoint/2010/main" val="185548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39F85A-49A2-42E6-8AAC-E7B08E4669EF}" type="slidenum">
              <a:rPr lang="en-US" smtClean="0"/>
              <a:t>1</a:t>
            </a:fld>
            <a:endParaRPr lang="en-US"/>
          </a:p>
        </p:txBody>
      </p:sp>
    </p:spTree>
    <p:extLst>
      <p:ext uri="{BB962C8B-B14F-4D97-AF65-F5344CB8AC3E}">
        <p14:creationId xmlns:p14="http://schemas.microsoft.com/office/powerpoint/2010/main" val="175554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a:t>Ref</a:t>
            </a:r>
            <a:r>
              <a:rPr lang="es-US" dirty="0"/>
              <a:t>: https://techcommunity.microsoft.com/t5/azure-synapse-analytics/query-delta-lake-files-using-t-sql-language-in-azure-synapse/ba-p/2388398</a:t>
            </a:r>
            <a:endParaRPr lang="en-US" dirty="0"/>
          </a:p>
        </p:txBody>
      </p:sp>
      <p:sp>
        <p:nvSpPr>
          <p:cNvPr id="4" name="Slide Number Placeholder 3"/>
          <p:cNvSpPr>
            <a:spLocks noGrp="1"/>
          </p:cNvSpPr>
          <p:nvPr>
            <p:ph type="sldNum" sz="quarter" idx="5"/>
          </p:nvPr>
        </p:nvSpPr>
        <p:spPr/>
        <p:txBody>
          <a:bodyPr/>
          <a:lstStyle/>
          <a:p>
            <a:fld id="{8639F85A-49A2-42E6-8AAC-E7B08E4669EF}" type="slidenum">
              <a:rPr lang="en-US" smtClean="0"/>
              <a:t>5</a:t>
            </a:fld>
            <a:endParaRPr lang="en-US"/>
          </a:p>
        </p:txBody>
      </p:sp>
    </p:spTree>
    <p:extLst>
      <p:ext uri="{BB962C8B-B14F-4D97-AF65-F5344CB8AC3E}">
        <p14:creationId xmlns:p14="http://schemas.microsoft.com/office/powerpoint/2010/main" val="1717988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https://youtu.be/8-mdnw_L91Y </a:t>
            </a:r>
          </a:p>
          <a:p>
            <a:endParaRPr lang="en-US" dirty="0"/>
          </a:p>
          <a:p>
            <a:r>
              <a:rPr lang="en-US" dirty="0"/>
              <a:t>INTERNAL: </a:t>
            </a:r>
          </a:p>
          <a:p>
            <a:r>
              <a:rPr lang="en-US" dirty="0"/>
              <a:t>https://microsoft.sharepoint.com/:p:/r/teams/DataAIInsider70/_layouts/15/doc2.aspx?sourcedoc=%7B4B387D17-781C-4C20-9338-0EC74B605279%7D&amp;file=Introduction%20to%20Apache%20Spark%20on%20Synapse.pptx&amp;action=edit&amp;mobileredirect=true&amp;DefaultItemOpen=1&amp;cid=3c6e3b45-cefa-4c0d-ae4e-69c9e48a454b</a:t>
            </a:r>
          </a:p>
          <a:p>
            <a:endParaRPr lang="en-US" dirty="0"/>
          </a:p>
          <a:p>
            <a:endParaRPr lang="en-US" dirty="0"/>
          </a:p>
          <a:p>
            <a:r>
              <a:rPr lang="en-US" dirty="0"/>
              <a:t>Delta is a specific format. If know some of the challenges when dealing with GPDR and updates in big data systems. Its incredibly hard to do, its even harder to do well and in a consistent way that auditors will sign off on. </a:t>
            </a:r>
          </a:p>
          <a:p>
            <a:endParaRPr lang="en-US" dirty="0"/>
          </a:p>
          <a:p>
            <a:r>
              <a:rPr lang="en-US" dirty="0"/>
              <a:t>Databricks introduced this format which is based on parquet which is the default format for the lake these days, and actually spark’s default format although it’s switching to delta now.</a:t>
            </a:r>
          </a:p>
          <a:p>
            <a:endParaRPr lang="en-US" dirty="0"/>
          </a:p>
          <a:p>
            <a:r>
              <a:rPr lang="en-US" dirty="0"/>
              <a:t>Delta gives you basic transactional capabilities over the top of parquet, so the transactions are tracked and the transactions are applied.</a:t>
            </a:r>
          </a:p>
          <a:p>
            <a:endParaRPr lang="en-US" dirty="0"/>
          </a:p>
          <a:p>
            <a:r>
              <a:rPr lang="en-US" dirty="0"/>
              <a:t>One of the most important features is time travel (</a:t>
            </a:r>
            <a:r>
              <a:rPr lang="en-US" dirty="0" err="1"/>
              <a:t>ie</a:t>
            </a:r>
            <a:r>
              <a:rPr lang="en-US" dirty="0"/>
              <a:t>. </a:t>
            </a:r>
            <a:r>
              <a:rPr lang="en-US" dirty="0" err="1"/>
              <a:t>versionAsOf</a:t>
            </a:r>
            <a:r>
              <a:rPr lang="en-US" dirty="0"/>
              <a:t>), you can ask for the dataset by time or by transaction id. </a:t>
            </a:r>
          </a:p>
        </p:txBody>
      </p:sp>
      <p:sp>
        <p:nvSpPr>
          <p:cNvPr id="4" name="Slide Number Placeholder 3"/>
          <p:cNvSpPr>
            <a:spLocks noGrp="1"/>
          </p:cNvSpPr>
          <p:nvPr>
            <p:ph type="sldNum" sz="quarter" idx="5"/>
          </p:nvPr>
        </p:nvSpPr>
        <p:spPr/>
        <p:txBody>
          <a:bodyPr/>
          <a:lstStyle/>
          <a:p>
            <a:fld id="{8639F85A-49A2-42E6-8AAC-E7B08E4669EF}" type="slidenum">
              <a:rPr lang="en-US" smtClean="0"/>
              <a:t>7</a:t>
            </a:fld>
            <a:endParaRPr lang="en-US"/>
          </a:p>
        </p:txBody>
      </p:sp>
    </p:spTree>
    <p:extLst>
      <p:ext uri="{BB962C8B-B14F-4D97-AF65-F5344CB8AC3E}">
        <p14:creationId xmlns:p14="http://schemas.microsoft.com/office/powerpoint/2010/main" val="478661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84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4421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977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00968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4"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it.ly/sql1021slid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atabricks.com/blog/2019/02/04/introducing-delta-time-travel-for-large-scale-data-lakes.html" TargetMode="External"/><Relationship Id="rId3" Type="http://schemas.openxmlformats.org/officeDocument/2006/relationships/hyperlink" Target="https://docs.databricks.com/_static/notebooks/merge-in-cdc.html" TargetMode="External"/><Relationship Id="rId7" Type="http://schemas.openxmlformats.org/officeDocument/2006/relationships/hyperlink" Target="https://docs.microsoft.com/sql/t-sql/statements/merge-transact-sql?view=azure-sqldw-latest" TargetMode="External"/><Relationship Id="rId2" Type="http://schemas.openxmlformats.org/officeDocument/2006/relationships/hyperlink" Target="https://github.com/hfleitas/synapsedelta/blob/main/notebook/DeltaChanges3.ipynb" TargetMode="External"/><Relationship Id="rId1" Type="http://schemas.openxmlformats.org/officeDocument/2006/relationships/slideLayout" Target="../slideLayouts/slideLayout2.xml"/><Relationship Id="rId6" Type="http://schemas.openxmlformats.org/officeDocument/2006/relationships/hyperlink" Target="https://databricks.com/blog/2019/03/19/efficient-upserts-into-data-lakes-databricks-delta.html" TargetMode="External"/><Relationship Id="rId11" Type="http://schemas.openxmlformats.org/officeDocument/2006/relationships/hyperlink" Target="https://docs.microsoft.com/azure/synapse-analytics/spark/synapse-spark-sql-pool-import-export#write-api-1" TargetMode="External"/><Relationship Id="rId5" Type="http://schemas.openxmlformats.org/officeDocument/2006/relationships/hyperlink" Target="https://docs.microsoft.com/azure/synapse-analytics/sql/query-delta-lake-format" TargetMode="External"/><Relationship Id="rId10" Type="http://schemas.openxmlformats.org/officeDocument/2006/relationships/hyperlink" Target="https://mssqltips.com/sqlservertip/6282/azure-data-factory-multiple-file-load-example-part-2" TargetMode="External"/><Relationship Id="rId4" Type="http://schemas.openxmlformats.org/officeDocument/2006/relationships/hyperlink" Target="https://techcommunity.microsoft.com/t5/azure-synapse-analytics/query-delta-lake-files-using-t-sql-language-in-azure-synapse/ba-p/2388398" TargetMode="External"/><Relationship Id="rId9" Type="http://schemas.openxmlformats.org/officeDocument/2006/relationships/hyperlink" Target="https://docs.microsoft.com/azure/synapse-analytics/sql-data-warehouse/sql-data-warehouse-develop-cta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fleitas/synapsedelta/blob/main/sqlscript/DeltaSrvlessViews.jso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azure/synapse-analytics/sql/overview-features#data-formats" TargetMode="External"/><Relationship Id="rId2" Type="http://schemas.openxmlformats.org/officeDocument/2006/relationships/hyperlink" Target="https://github.com/hfleitas/synapsedelta/blob/main/sqlscript/DeltaSrvlessViews.sq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fleitas/synapsedelta/blob/main/pipeline/DeltaChanges-Synapse.jso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ka.ms/azuresynaps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cs.microsoft.com/azure/architecture/example-scenario/dataplate2e/data-platform-end-to-end" TargetMode="External"/><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azure/synapse-analytics/spark/apache-spark-overview"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docs.microsoft.com/azure/synapse-analytics/spark/synapse-spark-sql-pool-import-export" TargetMode="External"/><Relationship Id="rId3" Type="http://schemas.openxmlformats.org/officeDocument/2006/relationships/hyperlink" Target="https://github.com/hfleitas/synapsedelta" TargetMode="External"/><Relationship Id="rId7" Type="http://schemas.openxmlformats.org/officeDocument/2006/relationships/hyperlink" Target="https://docs.microsoft.com/azure/synapse-analytics/spark/apache-spark-what-is-delta-lake" TargetMode="External"/><Relationship Id="rId2" Type="http://schemas.openxmlformats.org/officeDocument/2006/relationships/hyperlink" Target="https://github.com/Azure/Test-Drive-Azure-Synapse-with-a-1-click-POC" TargetMode="External"/><Relationship Id="rId1" Type="http://schemas.openxmlformats.org/officeDocument/2006/relationships/slideLayout" Target="../slideLayouts/slideLayout2.xml"/><Relationship Id="rId6" Type="http://schemas.openxmlformats.org/officeDocument/2006/relationships/hyperlink" Target="https://docs.microsoft.com/azure/synapse-analytics/spark/apache-spark-overview" TargetMode="External"/><Relationship Id="rId5" Type="http://schemas.openxmlformats.org/officeDocument/2006/relationships/hyperlink" Target="https://techcommunity.microsoft.com/" TargetMode="External"/><Relationship Id="rId4" Type="http://schemas.openxmlformats.org/officeDocument/2006/relationships/hyperlink" Target="https://dba2o.wordpress.com/2021/10/25/synapse-spark-getting-started"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bit.ly/sql102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azure/synapse-analytics/spark/apache-spark-what-is-delta-lake#key-featur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aka.ms/hiram"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fleitas/synapsedelta/blob/main/notebook/DeltaChanges3.ipynb"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Azure Synapse</a:t>
            </a:r>
          </a:p>
        </p:txBody>
      </p:sp>
      <p:sp>
        <p:nvSpPr>
          <p:cNvPr id="7" name="Text Placeholder 6">
            <a:extLst>
              <a:ext uri="{FF2B5EF4-FFF2-40B4-BE49-F238E27FC236}">
                <a16:creationId xmlns:a16="http://schemas.microsoft.com/office/drawing/2014/main" id="{430F3E74-B43F-497F-9B4C-CBA7B06BE92E}"/>
              </a:ext>
            </a:extLst>
          </p:cNvPr>
          <p:cNvSpPr>
            <a:spLocks noGrp="1"/>
          </p:cNvSpPr>
          <p:nvPr>
            <p:ph type="body" sz="quarter" idx="12"/>
          </p:nvPr>
        </p:nvSpPr>
        <p:spPr>
          <a:xfrm>
            <a:off x="584200" y="3962400"/>
            <a:ext cx="9144000" cy="369332"/>
          </a:xfrm>
        </p:spPr>
        <p:txBody>
          <a:bodyPr/>
          <a:lstStyle/>
          <a:p>
            <a:r>
              <a:rPr lang="en-US" sz="2400" dirty="0"/>
              <a:t>Delta Lake - Spark, Serverless, SQL Pools &amp; Beyond</a:t>
            </a:r>
            <a:endParaRPr lang="en-US" dirty="0"/>
          </a:p>
        </p:txBody>
      </p:sp>
      <p:sp>
        <p:nvSpPr>
          <p:cNvPr id="4" name="Text Placeholder 6">
            <a:extLst>
              <a:ext uri="{FF2B5EF4-FFF2-40B4-BE49-F238E27FC236}">
                <a16:creationId xmlns:a16="http://schemas.microsoft.com/office/drawing/2014/main" id="{10D8596E-12D1-4528-95FC-E829B5449A26}"/>
              </a:ext>
            </a:extLst>
          </p:cNvPr>
          <p:cNvSpPr txBox="1">
            <a:spLocks/>
          </p:cNvSpPr>
          <p:nvPr/>
        </p:nvSpPr>
        <p:spPr>
          <a:xfrm>
            <a:off x="584200" y="5334001"/>
            <a:ext cx="9144000" cy="104644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Hiram Fleitas</a:t>
            </a:r>
          </a:p>
          <a:p>
            <a:r>
              <a:rPr lang="en-US" sz="1200" dirty="0"/>
              <a:t>Senior Customer Engineer, Data &amp; AI</a:t>
            </a:r>
          </a:p>
          <a:p>
            <a:endParaRPr lang="en-US" sz="1200" dirty="0"/>
          </a:p>
          <a:p>
            <a:endParaRPr lang="en-US" sz="1200" dirty="0"/>
          </a:p>
          <a:p>
            <a:r>
              <a:rPr lang="en-US" sz="1600" dirty="0">
                <a:hlinkClick r:id="rId3"/>
              </a:rPr>
              <a:t>bit.ly/sql1021slides</a:t>
            </a:r>
            <a:endParaRPr lang="en-US" sz="1600" dirty="0"/>
          </a:p>
        </p:txBody>
      </p:sp>
      <p:pic>
        <p:nvPicPr>
          <p:cNvPr id="3074" name="Picture 2" descr="Icon&#10;&#10;Description automatically generated">
            <a:extLst>
              <a:ext uri="{FF2B5EF4-FFF2-40B4-BE49-F238E27FC236}">
                <a16:creationId xmlns:a16="http://schemas.microsoft.com/office/drawing/2014/main" id="{8BDC46B0-7FCB-4F91-ABDF-331EE639BBB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71887" y="2880539"/>
            <a:ext cx="752475" cy="752475"/>
          </a:xfrm>
          <a:prstGeom prst="rect">
            <a:avLst/>
          </a:prstGeom>
          <a:noFill/>
        </p:spPr>
      </p:pic>
      <p:pic>
        <p:nvPicPr>
          <p:cNvPr id="3075" name="Picture 3">
            <a:extLst>
              <a:ext uri="{FF2B5EF4-FFF2-40B4-BE49-F238E27FC236}">
                <a16:creationId xmlns:a16="http://schemas.microsoft.com/office/drawing/2014/main" id="{B21AFE46-2668-4664-9817-7F3B6FE928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56562" y="2669619"/>
            <a:ext cx="3343275" cy="3324226"/>
          </a:xfrm>
          <a:prstGeom prst="rect">
            <a:avLst/>
          </a:prstGeom>
          <a:noFill/>
        </p:spPr>
      </p:pic>
    </p:spTree>
    <p:extLst>
      <p:ext uri="{BB962C8B-B14F-4D97-AF65-F5344CB8AC3E}">
        <p14:creationId xmlns:p14="http://schemas.microsoft.com/office/powerpoint/2010/main" val="376585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7D24A7-F06B-48FF-942B-75B4EF099A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3802754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E0FD2-1AC3-45C7-83E6-3F829C40AA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23073909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DCA67-EDC2-4881-A480-31702269DB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7780131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DD472-EA79-4A81-A374-166AC5042E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29165654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2878F-8ECA-4FC7-A595-AF22781763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7579801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6011-8D77-4B16-88D9-E1BB50419B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9298940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B23FF-A2F6-46AE-B895-4CBE01AB80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382108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3128D-22B3-4D02-B174-BA1E5D659D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590108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347580-B1F1-4194-B3C7-866EE8CF16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5" y="0"/>
            <a:ext cx="12185349" cy="6858000"/>
          </a:xfrm>
          <a:prstGeom prst="rect">
            <a:avLst/>
          </a:prstGeom>
        </p:spPr>
      </p:pic>
    </p:spTree>
    <p:extLst>
      <p:ext uri="{BB962C8B-B14F-4D97-AF65-F5344CB8AC3E}">
        <p14:creationId xmlns:p14="http://schemas.microsoft.com/office/powerpoint/2010/main" val="18127848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DF00-DBF8-47EC-AA50-0CC349E405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6" y="0"/>
            <a:ext cx="12168247" cy="6858000"/>
          </a:xfrm>
          <a:prstGeom prst="rect">
            <a:avLst/>
          </a:prstGeom>
        </p:spPr>
      </p:pic>
    </p:spTree>
    <p:extLst>
      <p:ext uri="{BB962C8B-B14F-4D97-AF65-F5344CB8AC3E}">
        <p14:creationId xmlns:p14="http://schemas.microsoft.com/office/powerpoint/2010/main" val="14035787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42067-CD26-470D-B0A8-EF38E58392E8}"/>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2"/>
            <a:ext cx="4345858" cy="6858000"/>
          </a:xfrm>
          <a:prstGeom prst="rect">
            <a:avLst/>
          </a:prstGeom>
          <a:noFill/>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About Me</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6" name="TextBox 5">
            <a:extLst>
              <a:ext uri="{FF2B5EF4-FFF2-40B4-BE49-F238E27FC236}">
                <a16:creationId xmlns:a16="http://schemas.microsoft.com/office/drawing/2014/main" id="{06E11F39-0250-40A0-9D65-CF3F35BE4BAE}"/>
              </a:ext>
            </a:extLst>
          </p:cNvPr>
          <p:cNvSpPr txBox="1"/>
          <p:nvPr/>
        </p:nvSpPr>
        <p:spPr>
          <a:xfrm>
            <a:off x="305949" y="3428998"/>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312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6672B1D-2C30-4429-934C-09F175ECF12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878742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9DD35-00FC-4142-BC39-A9B32B1CB26B}"/>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0182588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2B4AE-4BEB-4203-ABB1-51AC3121199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485800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20FFD-4887-4ABE-A914-6F90EC7600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0854781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7EC545-5DA4-499E-9CA8-0B50325FBC1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6917834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CFB11-5BF9-4E98-926A-F411AED9354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8235355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21401-001B-4CCB-B09C-7E845BBC35F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1479644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60203-7CA9-44A3-AB80-F8EF00448FAA}"/>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1207506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02D2F-1BA3-43D0-910B-F4D997253442}"/>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037673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5ECCC-6B11-41A0-A36C-92212D27083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9468864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A719-61DF-402F-86B2-6B15D129EA9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8875A322-B597-4F68-A06E-289512B53DA3}"/>
              </a:ext>
            </a:extLst>
          </p:cNvPr>
          <p:cNvSpPr>
            <a:spLocks noGrp="1"/>
          </p:cNvSpPr>
          <p:nvPr>
            <p:ph sz="quarter" idx="10"/>
          </p:nvPr>
        </p:nvSpPr>
        <p:spPr>
          <a:xfrm>
            <a:off x="584200" y="1435100"/>
            <a:ext cx="11018838" cy="1994392"/>
          </a:xfrm>
        </p:spPr>
        <p:txBody>
          <a:bodyPr/>
          <a:lstStyle/>
          <a:p>
            <a:pPr marL="0" indent="0">
              <a:buNone/>
            </a:pPr>
            <a:r>
              <a:rPr lang="en-US" sz="2400" dirty="0"/>
              <a:t>I have a big data transactional CDC (change data capture) workload in </a:t>
            </a:r>
            <a:r>
              <a:rPr lang="en-US" sz="2400" b="1" dirty="0"/>
              <a:t>delta</a:t>
            </a:r>
            <a:r>
              <a:rPr lang="en-US" sz="2400" dirty="0"/>
              <a:t> format. This is very common in Databricks, but how does it work on </a:t>
            </a:r>
            <a:r>
              <a:rPr lang="en-US" sz="2400" b="1" dirty="0"/>
              <a:t>Synapse</a:t>
            </a:r>
            <a:r>
              <a:rPr lang="en-US" sz="2400" dirty="0"/>
              <a:t>? </a:t>
            </a:r>
          </a:p>
          <a:p>
            <a:pPr marL="0" indent="0">
              <a:buNone/>
            </a:pPr>
            <a:endParaRPr lang="en-US" sz="2400" dirty="0"/>
          </a:p>
          <a:p>
            <a:pPr marL="0" indent="0">
              <a:buNone/>
            </a:pPr>
            <a:r>
              <a:rPr lang="en-US" sz="2400" dirty="0"/>
              <a:t>Why? Because you can and you'd like to host/join/index your data in a static-layer to serve n-Number of queries.</a:t>
            </a:r>
          </a:p>
        </p:txBody>
      </p:sp>
    </p:spTree>
    <p:extLst>
      <p:ext uri="{BB962C8B-B14F-4D97-AF65-F5344CB8AC3E}">
        <p14:creationId xmlns:p14="http://schemas.microsoft.com/office/powerpoint/2010/main" val="38418591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dirty="0"/>
              <a:t>Demo 1 - Resources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3151632"/>
          </a:xfrm>
        </p:spPr>
        <p:txBody>
          <a:bodyPr/>
          <a:lstStyle/>
          <a:p>
            <a:pPr marL="457200" indent="-457200">
              <a:buFont typeface="+mj-lt"/>
              <a:buAutoNum type="arabicPeriod"/>
            </a:pPr>
            <a:r>
              <a:rPr lang="en-US" sz="1600" dirty="0">
                <a:solidFill>
                  <a:srgbClr val="FFFFFF"/>
                </a:solidFill>
                <a:latin typeface="Segoe UI"/>
                <a:cs typeface="+mn-cs"/>
                <a:hlinkClick r:id="rId2"/>
              </a:rPr>
              <a:t>github.com/hfleitas/synapsedelta/blob/main/notebook/DeltaChanges3.ipynb</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3"/>
              </a:rPr>
              <a:t>docs.databricks.com/_static/notebooks/merge-in-cdc.html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4"/>
              </a:rPr>
              <a:t>techcommunity.microsoft.com/t5/azure-synapse-analytics/query-delta-lake-files-using-t-</a:t>
            </a:r>
            <a:r>
              <a:rPr lang="en-US" sz="1600" dirty="0" err="1">
                <a:solidFill>
                  <a:srgbClr val="FFFFFF"/>
                </a:solidFill>
                <a:latin typeface="Segoe UI"/>
                <a:cs typeface="+mn-cs"/>
                <a:hlinkClick r:id="rId4"/>
              </a:rPr>
              <a:t>sql</a:t>
            </a:r>
            <a:r>
              <a:rPr lang="en-US" sz="1600" dirty="0">
                <a:solidFill>
                  <a:srgbClr val="FFFFFF"/>
                </a:solidFill>
                <a:latin typeface="Segoe UI"/>
                <a:cs typeface="+mn-cs"/>
                <a:hlinkClick r:id="rId4"/>
              </a:rPr>
              <a:t>-language-in-azure-synapse/</a:t>
            </a:r>
            <a:r>
              <a:rPr lang="en-US" sz="1600" dirty="0" err="1">
                <a:solidFill>
                  <a:srgbClr val="FFFFFF"/>
                </a:solidFill>
                <a:latin typeface="Segoe UI"/>
                <a:cs typeface="+mn-cs"/>
                <a:hlinkClick r:id="rId4"/>
              </a:rPr>
              <a:t>ba</a:t>
            </a:r>
            <a:r>
              <a:rPr lang="en-US" sz="1600" dirty="0">
                <a:solidFill>
                  <a:srgbClr val="FFFFFF"/>
                </a:solidFill>
                <a:latin typeface="Segoe UI"/>
                <a:cs typeface="+mn-cs"/>
                <a:hlinkClick r:id="rId4"/>
              </a:rPr>
              <a:t>-p/2388398</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5"/>
              </a:rPr>
              <a:t>docs.microsoft.com/azure/synapse-analytics/</a:t>
            </a:r>
            <a:r>
              <a:rPr lang="en-US" sz="1600" dirty="0" err="1">
                <a:solidFill>
                  <a:srgbClr val="FFFFFF"/>
                </a:solidFill>
                <a:latin typeface="Segoe UI"/>
                <a:cs typeface="+mn-cs"/>
                <a:hlinkClick r:id="rId5"/>
              </a:rPr>
              <a:t>sql</a:t>
            </a:r>
            <a:r>
              <a:rPr lang="en-US" sz="1600" dirty="0">
                <a:solidFill>
                  <a:srgbClr val="FFFFFF"/>
                </a:solidFill>
                <a:latin typeface="Segoe UI"/>
                <a:cs typeface="+mn-cs"/>
                <a:hlinkClick r:id="rId5"/>
              </a:rPr>
              <a:t>/query-delta-lake-format</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6"/>
              </a:rPr>
              <a:t>databricks.com/blog/2019/03/19/efficient-upserts-into-data-lakes-databricks-delta.html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7"/>
              </a:rPr>
              <a:t>docs.microsoft.com/</a:t>
            </a:r>
            <a:r>
              <a:rPr lang="en-US" sz="1600" dirty="0" err="1">
                <a:solidFill>
                  <a:srgbClr val="FFFFFF"/>
                </a:solidFill>
                <a:latin typeface="Segoe UI"/>
                <a:cs typeface="+mn-cs"/>
                <a:hlinkClick r:id="rId7"/>
              </a:rPr>
              <a:t>sql</a:t>
            </a:r>
            <a:r>
              <a:rPr lang="en-US" sz="1600" dirty="0">
                <a:solidFill>
                  <a:srgbClr val="FFFFFF"/>
                </a:solidFill>
                <a:latin typeface="Segoe UI"/>
                <a:cs typeface="+mn-cs"/>
                <a:hlinkClick r:id="rId7"/>
              </a:rPr>
              <a:t>/t-</a:t>
            </a:r>
            <a:r>
              <a:rPr lang="en-US" sz="1600" dirty="0" err="1">
                <a:solidFill>
                  <a:srgbClr val="FFFFFF"/>
                </a:solidFill>
                <a:latin typeface="Segoe UI"/>
                <a:cs typeface="+mn-cs"/>
                <a:hlinkClick r:id="rId7"/>
              </a:rPr>
              <a:t>sql</a:t>
            </a:r>
            <a:r>
              <a:rPr lang="en-US" sz="1600" dirty="0">
                <a:solidFill>
                  <a:srgbClr val="FFFFFF"/>
                </a:solidFill>
                <a:latin typeface="Segoe UI"/>
                <a:cs typeface="+mn-cs"/>
                <a:hlinkClick r:id="rId7"/>
              </a:rPr>
              <a:t>/statements/</a:t>
            </a:r>
            <a:r>
              <a:rPr lang="en-US" sz="1600" dirty="0" err="1">
                <a:solidFill>
                  <a:srgbClr val="FFFFFF"/>
                </a:solidFill>
                <a:latin typeface="Segoe UI"/>
                <a:cs typeface="+mn-cs"/>
                <a:hlinkClick r:id="rId7"/>
              </a:rPr>
              <a:t>merge-transact-sql?view</a:t>
            </a:r>
            <a:r>
              <a:rPr lang="en-US" sz="1600" dirty="0">
                <a:solidFill>
                  <a:srgbClr val="FFFFFF"/>
                </a:solidFill>
                <a:latin typeface="Segoe UI"/>
                <a:cs typeface="+mn-cs"/>
                <a:hlinkClick r:id="rId7"/>
              </a:rPr>
              <a:t>=azure-</a:t>
            </a:r>
            <a:r>
              <a:rPr lang="en-US" sz="1600" dirty="0" err="1">
                <a:solidFill>
                  <a:srgbClr val="FFFFFF"/>
                </a:solidFill>
                <a:latin typeface="Segoe UI"/>
                <a:cs typeface="+mn-cs"/>
                <a:hlinkClick r:id="rId7"/>
              </a:rPr>
              <a:t>sqldw</a:t>
            </a:r>
            <a:r>
              <a:rPr lang="en-US" sz="1600" dirty="0">
                <a:solidFill>
                  <a:srgbClr val="FFFFFF"/>
                </a:solidFill>
                <a:latin typeface="Segoe UI"/>
                <a:cs typeface="+mn-cs"/>
                <a:hlinkClick r:id="rId7"/>
              </a:rPr>
              <a:t>-latest</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8"/>
              </a:rPr>
              <a:t>databricks.com/blog/2019/02/04/introducing-delta-time-travel-for-large-scale-data-lakes.html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9"/>
              </a:rPr>
              <a:t>docs.microsoft.com/azure/synapse-analytics/</a:t>
            </a:r>
            <a:r>
              <a:rPr lang="en-US" sz="1600" dirty="0" err="1">
                <a:solidFill>
                  <a:srgbClr val="FFFFFF"/>
                </a:solidFill>
                <a:latin typeface="Segoe UI"/>
                <a:cs typeface="+mn-cs"/>
                <a:hlinkClick r:id="rId9"/>
              </a:rPr>
              <a:t>sql</a:t>
            </a:r>
            <a:r>
              <a:rPr lang="en-US" sz="1600" dirty="0">
                <a:solidFill>
                  <a:srgbClr val="FFFFFF"/>
                </a:solidFill>
                <a:latin typeface="Segoe UI"/>
                <a:cs typeface="+mn-cs"/>
                <a:hlinkClick r:id="rId9"/>
              </a:rPr>
              <a:t>-data-warehouse/</a:t>
            </a:r>
            <a:r>
              <a:rPr lang="en-US" sz="1600" dirty="0" err="1">
                <a:solidFill>
                  <a:srgbClr val="FFFFFF"/>
                </a:solidFill>
                <a:latin typeface="Segoe UI"/>
                <a:cs typeface="+mn-cs"/>
                <a:hlinkClick r:id="rId9"/>
              </a:rPr>
              <a:t>sql</a:t>
            </a:r>
            <a:r>
              <a:rPr lang="en-US" sz="1600" dirty="0">
                <a:solidFill>
                  <a:srgbClr val="FFFFFF"/>
                </a:solidFill>
                <a:latin typeface="Segoe UI"/>
                <a:cs typeface="+mn-cs"/>
                <a:hlinkClick r:id="rId9"/>
              </a:rPr>
              <a:t>-data-warehouse-develop-</a:t>
            </a:r>
            <a:r>
              <a:rPr lang="en-US" sz="1600" dirty="0" err="1">
                <a:solidFill>
                  <a:srgbClr val="FFFFFF"/>
                </a:solidFill>
                <a:latin typeface="Segoe UI"/>
                <a:cs typeface="+mn-cs"/>
                <a:hlinkClick r:id="rId9"/>
              </a:rPr>
              <a:t>ctas</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10"/>
              </a:rPr>
              <a:t>mssqltips.com/</a:t>
            </a:r>
            <a:r>
              <a:rPr lang="en-US" sz="1600" dirty="0" err="1">
                <a:solidFill>
                  <a:srgbClr val="FFFFFF"/>
                </a:solidFill>
                <a:latin typeface="Segoe UI"/>
                <a:cs typeface="+mn-cs"/>
                <a:hlinkClick r:id="rId10"/>
              </a:rPr>
              <a:t>sqlservertip</a:t>
            </a:r>
            <a:r>
              <a:rPr lang="en-US" sz="1600" dirty="0">
                <a:solidFill>
                  <a:srgbClr val="FFFFFF"/>
                </a:solidFill>
                <a:latin typeface="Segoe UI"/>
                <a:cs typeface="+mn-cs"/>
                <a:hlinkClick r:id="rId10"/>
              </a:rPr>
              <a:t>/6282/azure-data-factory-multiple-file-load-example-part-2</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11"/>
              </a:rPr>
              <a:t>docs.microsoft.com/azure/synapse-analytics/spark/synapse-spark-sql-pool-import-export#write-api-1</a:t>
            </a:r>
            <a:endParaRPr lang="en-US" sz="1600" dirty="0">
              <a:solidFill>
                <a:srgbClr val="FFFFFF"/>
              </a:solidFill>
              <a:latin typeface="Segoe UI"/>
              <a:cs typeface="+mn-cs"/>
            </a:endParaRPr>
          </a:p>
        </p:txBody>
      </p:sp>
    </p:spTree>
    <p:extLst>
      <p:ext uri="{BB962C8B-B14F-4D97-AF65-F5344CB8AC3E}">
        <p14:creationId xmlns:p14="http://schemas.microsoft.com/office/powerpoint/2010/main" val="2915875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2</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2767278"/>
            <a:ext cx="3693244"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Credentials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Openrowset</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hlinkClick r:id="rId3"/>
              </a:rPr>
              <a:t>SQL Script - </a:t>
            </a:r>
            <a:r>
              <a:rPr lang="en-US" sz="1600" dirty="0" err="1">
                <a:solidFill>
                  <a:srgbClr val="FFFFFF"/>
                </a:solidFill>
                <a:latin typeface="Segoe UI"/>
                <a:hlinkClick r:id="rId3"/>
              </a:rPr>
              <a:t>DeltaSrvlessViews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3101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730E00-4506-44DE-A10F-FCC991DF50A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5980301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A7B41-5B5E-42FE-BE45-10B55B149F6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133897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886CEF-17D9-4E44-A0FB-69D16EE11EC8}"/>
              </a:ext>
            </a:extLst>
          </p:cNvPr>
          <p:cNvPicPr>
            <a:picLocks noChangeAspect="1"/>
          </p:cNvPicPr>
          <p:nvPr/>
        </p:nvPicPr>
        <p:blipFill>
          <a:blip r:embed="rId2"/>
          <a:stretch>
            <a:fillRect/>
          </a:stretch>
        </p:blipFill>
        <p:spPr>
          <a:xfrm>
            <a:off x="4762" y="4762"/>
            <a:ext cx="12182475" cy="6848475"/>
          </a:xfrm>
          <a:prstGeom prst="rect">
            <a:avLst/>
          </a:prstGeom>
        </p:spPr>
      </p:pic>
      <p:sp>
        <p:nvSpPr>
          <p:cNvPr id="6" name="TextBox 5">
            <a:extLst>
              <a:ext uri="{FF2B5EF4-FFF2-40B4-BE49-F238E27FC236}">
                <a16:creationId xmlns:a16="http://schemas.microsoft.com/office/drawing/2014/main" id="{6724993F-8EA6-4129-B2F9-DF2432A3F6B6}"/>
              </a:ext>
            </a:extLst>
          </p:cNvPr>
          <p:cNvSpPr txBox="1"/>
          <p:nvPr/>
        </p:nvSpPr>
        <p:spPr>
          <a:xfrm>
            <a:off x="4238625" y="5438775"/>
            <a:ext cx="745012" cy="307777"/>
          </a:xfrm>
          <a:prstGeom prst="rect">
            <a:avLst/>
          </a:prstGeom>
          <a:noFill/>
        </p:spPr>
        <p:txBody>
          <a:bodyPr wrap="none" lIns="0" tIns="0" rIns="0" bIns="0" rtlCol="0">
            <a:spAutoFit/>
          </a:bodyPr>
          <a:lstStyle/>
          <a:p>
            <a:pPr algn="l"/>
            <a:r>
              <a:rPr lang="en-US" sz="2000" dirty="0"/>
              <a:t>Note,: </a:t>
            </a:r>
          </a:p>
        </p:txBody>
      </p:sp>
      <p:sp>
        <p:nvSpPr>
          <p:cNvPr id="2" name="TextBox 1">
            <a:extLst>
              <a:ext uri="{FF2B5EF4-FFF2-40B4-BE49-F238E27FC236}">
                <a16:creationId xmlns:a16="http://schemas.microsoft.com/office/drawing/2014/main" id="{514AAD04-B194-476D-AD3C-322231B86977}"/>
              </a:ext>
            </a:extLst>
          </p:cNvPr>
          <p:cNvSpPr txBox="1"/>
          <p:nvPr/>
        </p:nvSpPr>
        <p:spPr>
          <a:xfrm>
            <a:off x="2956560" y="6053673"/>
            <a:ext cx="9027519" cy="246221"/>
          </a:xfrm>
          <a:prstGeom prst="rect">
            <a:avLst/>
          </a:prstGeom>
          <a:noFill/>
        </p:spPr>
        <p:txBody>
          <a:bodyPr wrap="square" lIns="0" tIns="0" rIns="0" bIns="0" rtlCol="0">
            <a:spAutoFit/>
          </a:bodyPr>
          <a:lstStyle/>
          <a:p>
            <a:pPr algn="ctr"/>
            <a:r>
              <a:rPr lang="en-US" sz="1600" b="1" dirty="0">
                <a:solidFill>
                  <a:schemeClr val="bg1"/>
                </a:solidFill>
              </a:rPr>
              <a:t>Note:</a:t>
            </a:r>
            <a:r>
              <a:rPr lang="en-US" sz="1600" dirty="0">
                <a:solidFill>
                  <a:schemeClr val="bg1"/>
                </a:solidFill>
              </a:rPr>
              <a:t> changes were merged to target (delta table) in previous demo.</a:t>
            </a:r>
          </a:p>
        </p:txBody>
      </p:sp>
    </p:spTree>
    <p:extLst>
      <p:ext uri="{BB962C8B-B14F-4D97-AF65-F5344CB8AC3E}">
        <p14:creationId xmlns:p14="http://schemas.microsoft.com/office/powerpoint/2010/main" val="23864930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48931-F87C-4820-A709-E52CD9664FD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620214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D78-70EE-4176-AA65-DD8B18AD7178}"/>
              </a:ext>
            </a:extLst>
          </p:cNvPr>
          <p:cNvSpPr>
            <a:spLocks noGrp="1"/>
          </p:cNvSpPr>
          <p:nvPr>
            <p:ph type="title"/>
          </p:nvPr>
        </p:nvSpPr>
        <p:spPr/>
        <p:txBody>
          <a:bodyPr/>
          <a:lstStyle/>
          <a:p>
            <a:r>
              <a:rPr lang="en-US" dirty="0"/>
              <a:t>Demo 2 - Resources</a:t>
            </a:r>
          </a:p>
        </p:txBody>
      </p:sp>
      <p:sp>
        <p:nvSpPr>
          <p:cNvPr id="3" name="Content Placeholder 2">
            <a:extLst>
              <a:ext uri="{FF2B5EF4-FFF2-40B4-BE49-F238E27FC236}">
                <a16:creationId xmlns:a16="http://schemas.microsoft.com/office/drawing/2014/main" id="{3698FBE9-23C5-4235-8F42-C52C237B1B1A}"/>
              </a:ext>
            </a:extLst>
          </p:cNvPr>
          <p:cNvSpPr>
            <a:spLocks noGrp="1"/>
          </p:cNvSpPr>
          <p:nvPr>
            <p:ph sz="quarter" idx="10"/>
          </p:nvPr>
        </p:nvSpPr>
        <p:spPr>
          <a:xfrm>
            <a:off x="584200" y="1435100"/>
            <a:ext cx="11018838" cy="677108"/>
          </a:xfrm>
        </p:spPr>
        <p:txBody>
          <a:bodyPr/>
          <a:lstStyle/>
          <a:p>
            <a:pPr marL="457200" indent="-457200">
              <a:buFont typeface="+mj-lt"/>
              <a:buAutoNum type="arabicPeriod"/>
            </a:pPr>
            <a:r>
              <a:rPr lang="en-US" sz="2000" dirty="0">
                <a:hlinkClick r:id="rId2"/>
              </a:rPr>
              <a:t>github.com/hfleitas/synapsedelta/blob/main/</a:t>
            </a:r>
            <a:r>
              <a:rPr lang="en-US" sz="2000" dirty="0" err="1">
                <a:hlinkClick r:id="rId2"/>
              </a:rPr>
              <a:t>sqlscript</a:t>
            </a:r>
            <a:r>
              <a:rPr lang="en-US" sz="2000" dirty="0">
                <a:hlinkClick r:id="rId2"/>
              </a:rPr>
              <a:t>/</a:t>
            </a:r>
            <a:r>
              <a:rPr lang="en-US" sz="2000" dirty="0" err="1">
                <a:hlinkClick r:id="rId2"/>
              </a:rPr>
              <a:t>DeltaSrvlessViews.sql</a:t>
            </a:r>
            <a:endParaRPr lang="en-US" sz="2000" dirty="0">
              <a:hlinkClick r:id="rId2"/>
            </a:endParaRPr>
          </a:p>
          <a:p>
            <a:pPr marL="457200" indent="-457200">
              <a:buFont typeface="+mj-lt"/>
              <a:buAutoNum type="arabicPeriod"/>
            </a:pPr>
            <a:r>
              <a:rPr lang="en-US" sz="2000" dirty="0">
                <a:hlinkClick r:id="rId3"/>
              </a:rPr>
              <a:t>docs.microsoft.com/azure/synapse-analytics/sql/overview-features#data-formats</a:t>
            </a:r>
            <a:endParaRPr lang="en-US" sz="2000" dirty="0"/>
          </a:p>
        </p:txBody>
      </p:sp>
    </p:spTree>
    <p:extLst>
      <p:ext uri="{BB962C8B-B14F-4D97-AF65-F5344CB8AC3E}">
        <p14:creationId xmlns:p14="http://schemas.microsoft.com/office/powerpoint/2010/main" val="32968082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3</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229350" y="2151725"/>
            <a:ext cx="407915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Pipelines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Notebooks</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Copy Activity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Merge</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hlinkClick r:id="rId3"/>
              </a:rPr>
              <a:t>Pipeline: </a:t>
            </a:r>
            <a:r>
              <a:rPr lang="en-US" sz="1600" dirty="0" err="1">
                <a:solidFill>
                  <a:srgbClr val="FFFFFF"/>
                </a:solidFill>
                <a:latin typeface="Segoe UI"/>
                <a:hlinkClick r:id="rId3"/>
              </a:rPr>
              <a:t>DeltaChanges</a:t>
            </a:r>
            <a:r>
              <a:rPr lang="en-US" sz="1600" dirty="0">
                <a:solidFill>
                  <a:srgbClr val="FFFFFF"/>
                </a:solidFill>
                <a:latin typeface="Segoe UI"/>
                <a:hlinkClick r:id="rId3"/>
              </a:rPr>
              <a:t>-Synapse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6020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91111-2C33-45D2-91DD-F7DF0EA51A98}"/>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7607870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6CEA245-2E50-48CB-B2CA-69EA93ADB25D}"/>
              </a:ext>
            </a:extLst>
          </p:cNvPr>
          <p:cNvGrpSpPr/>
          <p:nvPr/>
        </p:nvGrpSpPr>
        <p:grpSpPr>
          <a:xfrm>
            <a:off x="4762" y="4762"/>
            <a:ext cx="12182475" cy="6848475"/>
            <a:chOff x="4762" y="4762"/>
            <a:chExt cx="12182475" cy="6848475"/>
          </a:xfrm>
        </p:grpSpPr>
        <p:pic>
          <p:nvPicPr>
            <p:cNvPr id="3" name="Picture 2">
              <a:extLst>
                <a:ext uri="{FF2B5EF4-FFF2-40B4-BE49-F238E27FC236}">
                  <a16:creationId xmlns:a16="http://schemas.microsoft.com/office/drawing/2014/main" id="{9F46A22F-DECC-4E42-89EE-265191435CB0}"/>
                </a:ext>
              </a:extLst>
            </p:cNvPr>
            <p:cNvPicPr>
              <a:picLocks noChangeAspect="1"/>
            </p:cNvPicPr>
            <p:nvPr/>
          </p:nvPicPr>
          <p:blipFill>
            <a:blip r:embed="rId2"/>
            <a:stretch>
              <a:fillRect/>
            </a:stretch>
          </p:blipFill>
          <p:spPr>
            <a:xfrm>
              <a:off x="4762" y="4762"/>
              <a:ext cx="12182475" cy="6848475"/>
            </a:xfrm>
            <a:prstGeom prst="rect">
              <a:avLst/>
            </a:prstGeom>
          </p:spPr>
        </p:pic>
        <p:pic>
          <p:nvPicPr>
            <p:cNvPr id="6" name="Picture 5">
              <a:extLst>
                <a:ext uri="{FF2B5EF4-FFF2-40B4-BE49-F238E27FC236}">
                  <a16:creationId xmlns:a16="http://schemas.microsoft.com/office/drawing/2014/main" id="{97E45834-9FE2-456A-8157-974157EF64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37855213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10-23D5-4998-9ABA-63E908507F1C}"/>
              </a:ext>
            </a:extLst>
          </p:cNvPr>
          <p:cNvSpPr>
            <a:spLocks noGrp="1"/>
          </p:cNvSpPr>
          <p:nvPr>
            <p:ph type="title"/>
          </p:nvPr>
        </p:nvSpPr>
        <p:spPr/>
        <p:txBody>
          <a:bodyPr/>
          <a:lstStyle/>
          <a:p>
            <a:r>
              <a:rPr lang="en-US" dirty="0"/>
              <a:t>What is Azure Synapse?</a:t>
            </a:r>
          </a:p>
        </p:txBody>
      </p:sp>
      <p:sp>
        <p:nvSpPr>
          <p:cNvPr id="3" name="Content Placeholder 2">
            <a:extLst>
              <a:ext uri="{FF2B5EF4-FFF2-40B4-BE49-F238E27FC236}">
                <a16:creationId xmlns:a16="http://schemas.microsoft.com/office/drawing/2014/main" id="{E6964C9A-12F6-4713-B633-06BC4F41931A}"/>
              </a:ext>
            </a:extLst>
          </p:cNvPr>
          <p:cNvSpPr>
            <a:spLocks noGrp="1"/>
          </p:cNvSpPr>
          <p:nvPr>
            <p:ph sz="quarter" idx="10"/>
          </p:nvPr>
        </p:nvSpPr>
        <p:spPr>
          <a:xfrm>
            <a:off x="584200" y="1435100"/>
            <a:ext cx="11018838" cy="4641271"/>
          </a:xfrm>
        </p:spPr>
        <p:txBody>
          <a:bodyPr/>
          <a:lstStyle/>
          <a:p>
            <a:r>
              <a:rPr lang="en-US" dirty="0"/>
              <a:t>Limitless analytics service includes:</a:t>
            </a:r>
          </a:p>
          <a:p>
            <a:pPr lvl="1"/>
            <a:r>
              <a:rPr lang="en-US" dirty="0"/>
              <a:t>Data Integration</a:t>
            </a:r>
          </a:p>
          <a:p>
            <a:pPr lvl="1"/>
            <a:r>
              <a:rPr lang="en-US" dirty="0"/>
              <a:t>Enterprise data warehousing</a:t>
            </a:r>
          </a:p>
          <a:p>
            <a:pPr lvl="1"/>
            <a:r>
              <a:rPr lang="en-US" dirty="0"/>
              <a:t>Big data analytics</a:t>
            </a:r>
          </a:p>
          <a:p>
            <a:r>
              <a:rPr lang="en-US" dirty="0"/>
              <a:t>Provides </a:t>
            </a:r>
            <a:r>
              <a:rPr lang="en-US" b="1" dirty="0"/>
              <a:t>unified</a:t>
            </a:r>
            <a:r>
              <a:rPr lang="en-US" dirty="0"/>
              <a:t> </a:t>
            </a:r>
            <a:r>
              <a:rPr lang="en-US" b="1" dirty="0"/>
              <a:t>experience</a:t>
            </a:r>
            <a:r>
              <a:rPr lang="en-US" dirty="0"/>
              <a:t> to:</a:t>
            </a:r>
          </a:p>
          <a:p>
            <a:pPr lvl="1"/>
            <a:r>
              <a:rPr lang="en-US" dirty="0"/>
              <a:t>Ingest</a:t>
            </a:r>
          </a:p>
          <a:p>
            <a:pPr lvl="1"/>
            <a:r>
              <a:rPr lang="en-US" dirty="0"/>
              <a:t>Explore</a:t>
            </a:r>
          </a:p>
          <a:p>
            <a:pPr lvl="1"/>
            <a:r>
              <a:rPr lang="en-US" dirty="0"/>
              <a:t>Prepare</a:t>
            </a:r>
          </a:p>
          <a:p>
            <a:pPr lvl="1"/>
            <a:r>
              <a:rPr lang="en-US" dirty="0"/>
              <a:t>Manage</a:t>
            </a:r>
          </a:p>
          <a:p>
            <a:pPr lvl="1"/>
            <a:r>
              <a:rPr lang="en-US" dirty="0"/>
              <a:t>Serve</a:t>
            </a:r>
          </a:p>
          <a:p>
            <a:pPr lvl="1"/>
            <a:r>
              <a:rPr lang="en-US" dirty="0"/>
              <a:t>Business Intelligence</a:t>
            </a:r>
          </a:p>
          <a:p>
            <a:pPr lvl="1"/>
            <a:r>
              <a:rPr lang="en-US" dirty="0"/>
              <a:t>Machine Learning</a:t>
            </a:r>
          </a:p>
        </p:txBody>
      </p:sp>
      <p:sp>
        <p:nvSpPr>
          <p:cNvPr id="5" name="TextBox 4">
            <a:extLst>
              <a:ext uri="{FF2B5EF4-FFF2-40B4-BE49-F238E27FC236}">
                <a16:creationId xmlns:a16="http://schemas.microsoft.com/office/drawing/2014/main" id="{429E6492-6BB2-4979-B0DD-3BB7B84C3993}"/>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aka.ms/azuresynapse</a:t>
            </a:r>
            <a:r>
              <a:rPr lang="en-US" sz="1600" dirty="0"/>
              <a:t> </a:t>
            </a:r>
          </a:p>
        </p:txBody>
      </p:sp>
    </p:spTree>
    <p:extLst>
      <p:ext uri="{BB962C8B-B14F-4D97-AF65-F5344CB8AC3E}">
        <p14:creationId xmlns:p14="http://schemas.microsoft.com/office/powerpoint/2010/main" val="14647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C1F83FD-C709-4727-B0C3-E6A46F444D38}"/>
              </a:ext>
            </a:extLst>
          </p:cNvPr>
          <p:cNvGrpSpPr/>
          <p:nvPr/>
        </p:nvGrpSpPr>
        <p:grpSpPr>
          <a:xfrm>
            <a:off x="4762" y="4762"/>
            <a:ext cx="12182475" cy="6848475"/>
            <a:chOff x="4762" y="4762"/>
            <a:chExt cx="12182475" cy="6848475"/>
          </a:xfrm>
        </p:grpSpPr>
        <p:pic>
          <p:nvPicPr>
            <p:cNvPr id="3" name="Picture 2">
              <a:extLst>
                <a:ext uri="{FF2B5EF4-FFF2-40B4-BE49-F238E27FC236}">
                  <a16:creationId xmlns:a16="http://schemas.microsoft.com/office/drawing/2014/main" id="{0B4A9397-8B16-4D1A-B903-549DE7B35EC6}"/>
                </a:ext>
              </a:extLst>
            </p:cNvPr>
            <p:cNvPicPr>
              <a:picLocks noChangeAspect="1"/>
            </p:cNvPicPr>
            <p:nvPr/>
          </p:nvPicPr>
          <p:blipFill>
            <a:blip r:embed="rId2"/>
            <a:stretch>
              <a:fillRect/>
            </a:stretch>
          </p:blipFill>
          <p:spPr>
            <a:xfrm>
              <a:off x="4762" y="4762"/>
              <a:ext cx="12182475" cy="6848475"/>
            </a:xfrm>
            <a:prstGeom prst="rect">
              <a:avLst/>
            </a:prstGeom>
          </p:spPr>
        </p:pic>
        <p:pic>
          <p:nvPicPr>
            <p:cNvPr id="4" name="Picture 3">
              <a:extLst>
                <a:ext uri="{FF2B5EF4-FFF2-40B4-BE49-F238E27FC236}">
                  <a16:creationId xmlns:a16="http://schemas.microsoft.com/office/drawing/2014/main" id="{A1F05370-E57E-40A4-9014-1B17D45C27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9189665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CFB8AC-C927-43FF-8F80-280E1F8D2AE7}"/>
              </a:ext>
            </a:extLst>
          </p:cNvPr>
          <p:cNvGrpSpPr/>
          <p:nvPr/>
        </p:nvGrpSpPr>
        <p:grpSpPr>
          <a:xfrm>
            <a:off x="4762" y="4762"/>
            <a:ext cx="12182475" cy="6848475"/>
            <a:chOff x="4762" y="4762"/>
            <a:chExt cx="12182475" cy="6848475"/>
          </a:xfrm>
        </p:grpSpPr>
        <p:pic>
          <p:nvPicPr>
            <p:cNvPr id="5" name="Picture 4">
              <a:extLst>
                <a:ext uri="{FF2B5EF4-FFF2-40B4-BE49-F238E27FC236}">
                  <a16:creationId xmlns:a16="http://schemas.microsoft.com/office/drawing/2014/main" id="{39A0FE52-1E2D-47BD-B54A-0AE1E9512ACA}"/>
                </a:ext>
              </a:extLst>
            </p:cNvPr>
            <p:cNvPicPr>
              <a:picLocks noChangeAspect="1"/>
            </p:cNvPicPr>
            <p:nvPr/>
          </p:nvPicPr>
          <p:blipFill>
            <a:blip r:embed="rId2"/>
            <a:stretch>
              <a:fillRect/>
            </a:stretch>
          </p:blipFill>
          <p:spPr>
            <a:xfrm>
              <a:off x="4762" y="4762"/>
              <a:ext cx="12182475" cy="6848475"/>
            </a:xfrm>
            <a:prstGeom prst="rect">
              <a:avLst/>
            </a:prstGeom>
          </p:spPr>
        </p:pic>
        <p:pic>
          <p:nvPicPr>
            <p:cNvPr id="7" name="Picture 6">
              <a:extLst>
                <a:ext uri="{FF2B5EF4-FFF2-40B4-BE49-F238E27FC236}">
                  <a16:creationId xmlns:a16="http://schemas.microsoft.com/office/drawing/2014/main" id="{812AE9DD-750B-4686-87CB-53F6E20C8B8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8140658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ABA88F-F985-45B1-805D-DE3AA53BC3F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1509100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F6DE3-F314-438F-87C9-E8C623C8BD8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163144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A45B-8396-455B-A838-FF40D920E36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7108994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AC76C-525F-4A72-A63C-5756DA5FA32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8404452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0778-F907-4565-A91C-F461C73DC309}"/>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0736172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67722-5292-4F47-BDDC-70D24A469F1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88388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93A1F3-A703-4261-ABE2-AF101A31C96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5879448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E1F67-5BA2-4D27-BA57-45949D41C2B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2213782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6C2268A-E6C5-42B5-A7B9-BBFD113437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5697" y="1058114"/>
            <a:ext cx="5295900" cy="4549706"/>
          </a:xfrm>
          <a:prstGeom prst="rect">
            <a:avLst/>
          </a:prstGeom>
        </p:spPr>
      </p:pic>
      <p:grpSp>
        <p:nvGrpSpPr>
          <p:cNvPr id="112" name="Group 111">
            <a:extLst>
              <a:ext uri="{FF2B5EF4-FFF2-40B4-BE49-F238E27FC236}">
                <a16:creationId xmlns:a16="http://schemas.microsoft.com/office/drawing/2014/main" id="{782846CD-7743-406A-B4DE-0E27A07F0B54}"/>
              </a:ext>
            </a:extLst>
          </p:cNvPr>
          <p:cNvGrpSpPr/>
          <p:nvPr/>
        </p:nvGrpSpPr>
        <p:grpSpPr>
          <a:xfrm>
            <a:off x="5474595" y="-484235"/>
            <a:ext cx="309360" cy="327071"/>
            <a:chOff x="7708107" y="5744756"/>
            <a:chExt cx="752655" cy="795744"/>
          </a:xfrm>
        </p:grpSpPr>
        <p:sp>
          <p:nvSpPr>
            <p:cNvPr id="76" name="Oval 75">
              <a:extLst>
                <a:ext uri="{FF2B5EF4-FFF2-40B4-BE49-F238E27FC236}">
                  <a16:creationId xmlns:a16="http://schemas.microsoft.com/office/drawing/2014/main" id="{0DBC9591-409C-430C-929C-2C49E1B64F98}"/>
                </a:ext>
              </a:extLst>
            </p:cNvPr>
            <p:cNvSpPr/>
            <p:nvPr/>
          </p:nvSpPr>
          <p:spPr bwMode="auto">
            <a:xfrm rot="5400000" flipV="1">
              <a:off x="7895843" y="5557021"/>
              <a:ext cx="212702" cy="5881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B6CD1144-5936-4D36-8334-8D055DC4766E}"/>
                </a:ext>
              </a:extLst>
            </p:cNvPr>
            <p:cNvCxnSpPr>
              <a:cxnSpLocks/>
              <a:stCxn id="76" idx="0"/>
            </p:cNvCxnSpPr>
            <p:nvPr/>
          </p:nvCxnSpPr>
          <p:spPr>
            <a:xfrm flipH="1">
              <a:off x="7708108" y="5851107"/>
              <a:ext cx="1" cy="53778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0C893D-7884-4F4D-BAB3-B25AEE30CBD2}"/>
                </a:ext>
              </a:extLst>
            </p:cNvPr>
            <p:cNvCxnSpPr>
              <a:cxnSpLocks/>
              <a:stCxn id="76" idx="4"/>
            </p:cNvCxnSpPr>
            <p:nvPr/>
          </p:nvCxnSpPr>
          <p:spPr>
            <a:xfrm flipH="1">
              <a:off x="8296279" y="5851107"/>
              <a:ext cx="1" cy="25631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Arc 82">
              <a:extLst>
                <a:ext uri="{FF2B5EF4-FFF2-40B4-BE49-F238E27FC236}">
                  <a16:creationId xmlns:a16="http://schemas.microsoft.com/office/drawing/2014/main" id="{F1DDD808-1C04-480E-8A2A-6FAD28FCC905}"/>
                </a:ext>
              </a:extLst>
            </p:cNvPr>
            <p:cNvSpPr/>
            <p:nvPr/>
          </p:nvSpPr>
          <p:spPr>
            <a:xfrm rot="5400000" flipV="1">
              <a:off x="7895838" y="6094813"/>
              <a:ext cx="212702" cy="588163"/>
            </a:xfrm>
            <a:prstGeom prst="arc">
              <a:avLst>
                <a:gd name="adj1" fmla="val 16161643"/>
                <a:gd name="adj2" fmla="val 147922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85" name="Straight Connector 84">
              <a:extLst>
                <a:ext uri="{FF2B5EF4-FFF2-40B4-BE49-F238E27FC236}">
                  <a16:creationId xmlns:a16="http://schemas.microsoft.com/office/drawing/2014/main" id="{4DDB499B-EE79-45E9-94DB-0C78B952ED9D}"/>
                </a:ext>
              </a:extLst>
            </p:cNvPr>
            <p:cNvCxnSpPr>
              <a:cxnSpLocks/>
            </p:cNvCxnSpPr>
            <p:nvPr/>
          </p:nvCxnSpPr>
          <p:spPr>
            <a:xfrm>
              <a:off x="8296266" y="6191250"/>
              <a:ext cx="0" cy="3492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5C465DE-5B1F-4536-8337-5AF05646C3CD}"/>
                </a:ext>
              </a:extLst>
            </p:cNvPr>
            <p:cNvCxnSpPr>
              <a:cxnSpLocks/>
            </p:cNvCxnSpPr>
            <p:nvPr/>
          </p:nvCxnSpPr>
          <p:spPr>
            <a:xfrm flipH="1">
              <a:off x="8129589" y="6269258"/>
              <a:ext cx="331173" cy="19583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FD97927-3243-47D4-A795-82EAC7527A15}"/>
                </a:ext>
              </a:extLst>
            </p:cNvPr>
            <p:cNvCxnSpPr>
              <a:cxnSpLocks/>
            </p:cNvCxnSpPr>
            <p:nvPr/>
          </p:nvCxnSpPr>
          <p:spPr>
            <a:xfrm flipH="1" flipV="1">
              <a:off x="8129590" y="6269259"/>
              <a:ext cx="331171" cy="19583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6" name="Group 265">
            <a:extLst>
              <a:ext uri="{FF2B5EF4-FFF2-40B4-BE49-F238E27FC236}">
                <a16:creationId xmlns:a16="http://schemas.microsoft.com/office/drawing/2014/main" id="{5FAED9A5-D9E9-41A3-BD25-AAA24A512EE6}"/>
              </a:ext>
            </a:extLst>
          </p:cNvPr>
          <p:cNvGrpSpPr/>
          <p:nvPr/>
        </p:nvGrpSpPr>
        <p:grpSpPr>
          <a:xfrm>
            <a:off x="5894723" y="1581604"/>
            <a:ext cx="6097252" cy="4302147"/>
            <a:chOff x="5942348" y="1833563"/>
            <a:chExt cx="6097252" cy="4302147"/>
          </a:xfrm>
        </p:grpSpPr>
        <p:pic>
          <p:nvPicPr>
            <p:cNvPr id="265" name="Picture 264" descr="A screenshot of a computer&#10;&#10;Description automatically generated with medium confidence">
              <a:extLst>
                <a:ext uri="{FF2B5EF4-FFF2-40B4-BE49-F238E27FC236}">
                  <a16:creationId xmlns:a16="http://schemas.microsoft.com/office/drawing/2014/main" id="{8D21B265-7BA4-4886-811C-8070EF10618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42348" y="4624540"/>
              <a:ext cx="6096000" cy="151117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4300E4BC-4038-4B61-9BD5-C972F53F3F2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43600" y="1833563"/>
              <a:ext cx="6096000" cy="2955196"/>
            </a:xfrm>
            <a:prstGeom prst="rect">
              <a:avLst/>
            </a:prstGeom>
          </p:spPr>
        </p:pic>
      </p:grpSp>
      <p:pic>
        <p:nvPicPr>
          <p:cNvPr id="4" name="Graphic 3">
            <a:extLst>
              <a:ext uri="{FF2B5EF4-FFF2-40B4-BE49-F238E27FC236}">
                <a16:creationId xmlns:a16="http://schemas.microsoft.com/office/drawing/2014/main" id="{11F9E116-9713-4DEE-90D8-BC417A065BB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51918" y="3190455"/>
            <a:ext cx="582651" cy="582651"/>
          </a:xfrm>
          <a:prstGeom prst="rect">
            <a:avLst/>
          </a:prstGeom>
        </p:spPr>
      </p:pic>
      <p:pic>
        <p:nvPicPr>
          <p:cNvPr id="7" name="Graphic 6">
            <a:extLst>
              <a:ext uri="{FF2B5EF4-FFF2-40B4-BE49-F238E27FC236}">
                <a16:creationId xmlns:a16="http://schemas.microsoft.com/office/drawing/2014/main" id="{C0332AEB-3AF8-478D-BDAB-D757C41525DC}"/>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144507" y="3184919"/>
            <a:ext cx="582651" cy="582651"/>
          </a:xfrm>
          <a:prstGeom prst="rect">
            <a:avLst/>
          </a:prstGeom>
        </p:spPr>
      </p:pic>
      <p:grpSp>
        <p:nvGrpSpPr>
          <p:cNvPr id="45" name="Group 44">
            <a:extLst>
              <a:ext uri="{FF2B5EF4-FFF2-40B4-BE49-F238E27FC236}">
                <a16:creationId xmlns:a16="http://schemas.microsoft.com/office/drawing/2014/main" id="{5E9F6CD5-6682-487B-859C-B9E7857985D3}"/>
              </a:ext>
            </a:extLst>
          </p:cNvPr>
          <p:cNvGrpSpPr/>
          <p:nvPr/>
        </p:nvGrpSpPr>
        <p:grpSpPr>
          <a:xfrm flipV="1">
            <a:off x="6541499" y="3678934"/>
            <a:ext cx="323439" cy="198754"/>
            <a:chOff x="6357938" y="5664992"/>
            <a:chExt cx="1282656" cy="788196"/>
          </a:xfrm>
        </p:grpSpPr>
        <p:sp>
          <p:nvSpPr>
            <p:cNvPr id="16" name="Oval 15">
              <a:extLst>
                <a:ext uri="{FF2B5EF4-FFF2-40B4-BE49-F238E27FC236}">
                  <a16:creationId xmlns:a16="http://schemas.microsoft.com/office/drawing/2014/main" id="{AD5F31B6-0DA5-462C-A9AE-14AB1A614B0A}"/>
                </a:ext>
              </a:extLst>
            </p:cNvPr>
            <p:cNvSpPr/>
            <p:nvPr/>
          </p:nvSpPr>
          <p:spPr bwMode="auto">
            <a:xfrm>
              <a:off x="6357938" y="5664994"/>
              <a:ext cx="326231" cy="788194"/>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1332120-CB98-465E-9E51-F3F39A3FFDD8}"/>
                </a:ext>
              </a:extLst>
            </p:cNvPr>
            <p:cNvCxnSpPr>
              <a:cxnSpLocks/>
              <a:stCxn id="16" idx="0"/>
            </p:cNvCxnSpPr>
            <p:nvPr/>
          </p:nvCxnSpPr>
          <p:spPr>
            <a:xfrm>
              <a:off x="6521054" y="5664994"/>
              <a:ext cx="2380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2E2434-ADD6-4017-B646-DF898DFC2951}"/>
                </a:ext>
              </a:extLst>
            </p:cNvPr>
            <p:cNvCxnSpPr>
              <a:cxnSpLocks/>
              <a:stCxn id="16" idx="4"/>
            </p:cNvCxnSpPr>
            <p:nvPr/>
          </p:nvCxnSpPr>
          <p:spPr>
            <a:xfrm>
              <a:off x="6521054" y="6453188"/>
              <a:ext cx="2380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CC9400B3-0635-4038-978F-85DF63037918}"/>
                </a:ext>
              </a:extLst>
            </p:cNvPr>
            <p:cNvSpPr/>
            <p:nvPr/>
          </p:nvSpPr>
          <p:spPr>
            <a:xfrm>
              <a:off x="6582013" y="5664998"/>
              <a:ext cx="326232" cy="788184"/>
            </a:xfrm>
            <a:prstGeom prst="arc">
              <a:avLst>
                <a:gd name="adj1" fmla="val 16200000"/>
                <a:gd name="adj2" fmla="val 540965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7626A21-1643-4CE6-AE52-C7046F894458}"/>
                </a:ext>
              </a:extLst>
            </p:cNvPr>
            <p:cNvCxnSpPr>
              <a:cxnSpLocks/>
            </p:cNvCxnSpPr>
            <p:nvPr/>
          </p:nvCxnSpPr>
          <p:spPr>
            <a:xfrm>
              <a:off x="6844979" y="5745956"/>
              <a:ext cx="31075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27F9FA-1FB8-49E8-A42C-DE57806E36EC}"/>
                </a:ext>
              </a:extLst>
            </p:cNvPr>
            <p:cNvCxnSpPr>
              <a:cxnSpLocks/>
            </p:cNvCxnSpPr>
            <p:nvPr/>
          </p:nvCxnSpPr>
          <p:spPr>
            <a:xfrm>
              <a:off x="6840206" y="6374606"/>
              <a:ext cx="31075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F5AA9D1-E654-418A-8935-32D042EB8B3B}"/>
                </a:ext>
              </a:extLst>
            </p:cNvPr>
            <p:cNvSpPr/>
            <p:nvPr/>
          </p:nvSpPr>
          <p:spPr>
            <a:xfrm>
              <a:off x="7075884" y="5664993"/>
              <a:ext cx="326231" cy="788187"/>
            </a:xfrm>
            <a:prstGeom prst="arc">
              <a:avLst>
                <a:gd name="adj1" fmla="val 15097781"/>
                <a:gd name="adj2" fmla="val 654270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32319A7-60EB-4D17-995F-FA1D4481B7EB}"/>
                </a:ext>
              </a:extLst>
            </p:cNvPr>
            <p:cNvSpPr/>
            <p:nvPr/>
          </p:nvSpPr>
          <p:spPr>
            <a:xfrm>
              <a:off x="7314362" y="5664992"/>
              <a:ext cx="326232" cy="788184"/>
            </a:xfrm>
            <a:prstGeom prst="arc">
              <a:avLst>
                <a:gd name="adj1" fmla="val 16161643"/>
                <a:gd name="adj2" fmla="val 540965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61AD4FF7-FB71-4FEB-B82C-5F3B2FCADC1B}"/>
                </a:ext>
              </a:extLst>
            </p:cNvPr>
            <p:cNvCxnSpPr>
              <a:cxnSpLocks/>
              <a:endCxn id="35" idx="0"/>
            </p:cNvCxnSpPr>
            <p:nvPr/>
          </p:nvCxnSpPr>
          <p:spPr>
            <a:xfrm>
              <a:off x="7225010" y="5664992"/>
              <a:ext cx="248072" cy="14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576351-F017-45CD-A34D-923CE92CCD80}"/>
                </a:ext>
              </a:extLst>
            </p:cNvPr>
            <p:cNvCxnSpPr>
              <a:cxnSpLocks/>
            </p:cNvCxnSpPr>
            <p:nvPr/>
          </p:nvCxnSpPr>
          <p:spPr>
            <a:xfrm flipV="1">
              <a:off x="7241380" y="6453170"/>
              <a:ext cx="251364" cy="1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9" name="Graphic 108">
            <a:extLst>
              <a:ext uri="{FF2B5EF4-FFF2-40B4-BE49-F238E27FC236}">
                <a16:creationId xmlns:a16="http://schemas.microsoft.com/office/drawing/2014/main" id="{E7108CCB-103A-42D9-87B3-2E0871CE724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84988" y="3190455"/>
            <a:ext cx="582651" cy="582651"/>
          </a:xfrm>
          <a:prstGeom prst="rect">
            <a:avLst/>
          </a:prstGeom>
        </p:spPr>
      </p:pic>
      <p:grpSp>
        <p:nvGrpSpPr>
          <p:cNvPr id="209" name="Group 208">
            <a:extLst>
              <a:ext uri="{FF2B5EF4-FFF2-40B4-BE49-F238E27FC236}">
                <a16:creationId xmlns:a16="http://schemas.microsoft.com/office/drawing/2014/main" id="{9392BDAE-2F87-47CA-BCEB-8DF8611B50A4}"/>
              </a:ext>
            </a:extLst>
          </p:cNvPr>
          <p:cNvGrpSpPr/>
          <p:nvPr/>
        </p:nvGrpSpPr>
        <p:grpSpPr>
          <a:xfrm>
            <a:off x="7792099" y="3634445"/>
            <a:ext cx="298246" cy="303683"/>
            <a:chOff x="6766346" y="4793520"/>
            <a:chExt cx="514433" cy="523811"/>
          </a:xfrm>
        </p:grpSpPr>
        <p:cxnSp>
          <p:nvCxnSpPr>
            <p:cNvPr id="117" name="Straight Connector 116">
              <a:extLst>
                <a:ext uri="{FF2B5EF4-FFF2-40B4-BE49-F238E27FC236}">
                  <a16:creationId xmlns:a16="http://schemas.microsoft.com/office/drawing/2014/main" id="{DA33529B-A961-4FA1-A381-3C2A56DA3CD0}"/>
                </a:ext>
              </a:extLst>
            </p:cNvPr>
            <p:cNvCxnSpPr>
              <a:cxnSpLocks/>
            </p:cNvCxnSpPr>
            <p:nvPr/>
          </p:nvCxnSpPr>
          <p:spPr>
            <a:xfrm>
              <a:off x="6816287" y="4844862"/>
              <a:ext cx="41636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2BF0C0C-BEE7-4FEA-ACEB-A64364A346F1}"/>
                </a:ext>
              </a:extLst>
            </p:cNvPr>
            <p:cNvCxnSpPr>
              <a:cxnSpLocks/>
            </p:cNvCxnSpPr>
            <p:nvPr/>
          </p:nvCxnSpPr>
          <p:spPr>
            <a:xfrm>
              <a:off x="6820468" y="4841081"/>
              <a:ext cx="0" cy="40957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9230D6-2C2A-458A-878F-45FDED9ACFF9}"/>
                </a:ext>
              </a:extLst>
            </p:cNvPr>
            <p:cNvCxnSpPr>
              <a:cxnSpLocks/>
            </p:cNvCxnSpPr>
            <p:nvPr/>
          </p:nvCxnSpPr>
          <p:spPr>
            <a:xfrm>
              <a:off x="6816287" y="5250656"/>
              <a:ext cx="2084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98258C5-5445-46FF-B74C-5EABBFFCCD2B}"/>
                </a:ext>
              </a:extLst>
            </p:cNvPr>
            <p:cNvCxnSpPr>
              <a:cxnSpLocks/>
            </p:cNvCxnSpPr>
            <p:nvPr/>
          </p:nvCxnSpPr>
          <p:spPr>
            <a:xfrm>
              <a:off x="7230837" y="4841081"/>
              <a:ext cx="0" cy="2143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6BA74075-F5DD-43E9-BB23-81419582BA7A}"/>
                </a:ext>
              </a:extLst>
            </p:cNvPr>
            <p:cNvGrpSpPr/>
            <p:nvPr/>
          </p:nvGrpSpPr>
          <p:grpSpPr>
            <a:xfrm>
              <a:off x="6852428" y="4793520"/>
              <a:ext cx="334545" cy="49942"/>
              <a:chOff x="6852428" y="4793520"/>
              <a:chExt cx="334545" cy="49942"/>
            </a:xfrm>
          </p:grpSpPr>
          <p:cxnSp>
            <p:nvCxnSpPr>
              <p:cNvPr id="131" name="Straight Connector 130">
                <a:extLst>
                  <a:ext uri="{FF2B5EF4-FFF2-40B4-BE49-F238E27FC236}">
                    <a16:creationId xmlns:a16="http://schemas.microsoft.com/office/drawing/2014/main" id="{03BF5F0B-BBFE-42EE-AC2C-2C91EE568CB1}"/>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7C68566-672A-479C-9FE0-359128908597}"/>
                  </a:ext>
                </a:extLst>
              </p:cNvPr>
              <p:cNvCxnSpPr>
                <a:cxnSpLocks/>
              </p:cNvCxnSpPr>
              <p:nvPr/>
            </p:nvCxnSpPr>
            <p:spPr>
              <a:xfrm>
                <a:off x="6916516"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F155F00B-A343-4608-9AA6-5A46503B619A}"/>
                  </a:ext>
                </a:extLst>
              </p:cNvPr>
              <p:cNvGrpSpPr/>
              <p:nvPr/>
            </p:nvGrpSpPr>
            <p:grpSpPr>
              <a:xfrm>
                <a:off x="6992424" y="4793520"/>
                <a:ext cx="64088" cy="49942"/>
                <a:chOff x="7004828" y="4945920"/>
                <a:chExt cx="64088" cy="49942"/>
              </a:xfrm>
            </p:grpSpPr>
            <p:cxnSp>
              <p:nvCxnSpPr>
                <p:cNvPr id="138" name="Straight Connector 137">
                  <a:extLst>
                    <a:ext uri="{FF2B5EF4-FFF2-40B4-BE49-F238E27FC236}">
                      <a16:creationId xmlns:a16="http://schemas.microsoft.com/office/drawing/2014/main" id="{39AA2AB3-54A2-4BAB-A361-D4CCB23E3552}"/>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E9F4139-81D9-49C0-9067-50300E244A55}"/>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9077DFF-A72C-4CF0-B045-C922F8789E21}"/>
                  </a:ext>
                </a:extLst>
              </p:cNvPr>
              <p:cNvGrpSpPr/>
              <p:nvPr/>
            </p:nvGrpSpPr>
            <p:grpSpPr>
              <a:xfrm>
                <a:off x="7122885" y="4793520"/>
                <a:ext cx="64088" cy="49942"/>
                <a:chOff x="7004828" y="4945920"/>
                <a:chExt cx="64088" cy="49942"/>
              </a:xfrm>
            </p:grpSpPr>
            <p:cxnSp>
              <p:nvCxnSpPr>
                <p:cNvPr id="147" name="Straight Connector 146">
                  <a:extLst>
                    <a:ext uri="{FF2B5EF4-FFF2-40B4-BE49-F238E27FC236}">
                      <a16:creationId xmlns:a16="http://schemas.microsoft.com/office/drawing/2014/main" id="{41EC596A-306F-4E61-8CFA-78B1730EDD28}"/>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653C0D0-CA63-4946-B3AE-B52F8E792AF4}"/>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0" name="Group 149">
              <a:extLst>
                <a:ext uri="{FF2B5EF4-FFF2-40B4-BE49-F238E27FC236}">
                  <a16:creationId xmlns:a16="http://schemas.microsoft.com/office/drawing/2014/main" id="{70A7CA87-7C77-4472-828A-DE944E71D7E3}"/>
                </a:ext>
              </a:extLst>
            </p:cNvPr>
            <p:cNvGrpSpPr/>
            <p:nvPr/>
          </p:nvGrpSpPr>
          <p:grpSpPr>
            <a:xfrm rot="16200000">
              <a:off x="6624045" y="5014516"/>
              <a:ext cx="334545" cy="49943"/>
              <a:chOff x="6852428" y="4793520"/>
              <a:chExt cx="334545" cy="49943"/>
            </a:xfrm>
          </p:grpSpPr>
          <p:cxnSp>
            <p:nvCxnSpPr>
              <p:cNvPr id="151" name="Straight Connector 150">
                <a:extLst>
                  <a:ext uri="{FF2B5EF4-FFF2-40B4-BE49-F238E27FC236}">
                    <a16:creationId xmlns:a16="http://schemas.microsoft.com/office/drawing/2014/main" id="{E3680053-4635-4FE9-95F3-FBF58B1C9693}"/>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A8B321D-3804-4549-A420-745F77E23850}"/>
                  </a:ext>
                </a:extLst>
              </p:cNvPr>
              <p:cNvCxnSpPr>
                <a:cxnSpLocks/>
              </p:cNvCxnSpPr>
              <p:nvPr/>
            </p:nvCxnSpPr>
            <p:spPr>
              <a:xfrm>
                <a:off x="6920624" y="4793522"/>
                <a:ext cx="0" cy="4994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5BE8849F-EA0F-494A-8232-3C4661FB0480}"/>
                  </a:ext>
                </a:extLst>
              </p:cNvPr>
              <p:cNvGrpSpPr/>
              <p:nvPr/>
            </p:nvGrpSpPr>
            <p:grpSpPr>
              <a:xfrm>
                <a:off x="6992424" y="4793520"/>
                <a:ext cx="64088" cy="49942"/>
                <a:chOff x="7004828" y="4945920"/>
                <a:chExt cx="64088" cy="49942"/>
              </a:xfrm>
            </p:grpSpPr>
            <p:cxnSp>
              <p:nvCxnSpPr>
                <p:cNvPr id="157" name="Straight Connector 156">
                  <a:extLst>
                    <a:ext uri="{FF2B5EF4-FFF2-40B4-BE49-F238E27FC236}">
                      <a16:creationId xmlns:a16="http://schemas.microsoft.com/office/drawing/2014/main" id="{F9B7D088-34C6-4DBE-8D27-96652B31C671}"/>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698A78E-84DD-4E1A-9C9F-36BDF1A98381}"/>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6B433F0A-14B9-4261-AD6E-325D2330F619}"/>
                  </a:ext>
                </a:extLst>
              </p:cNvPr>
              <p:cNvGrpSpPr/>
              <p:nvPr/>
            </p:nvGrpSpPr>
            <p:grpSpPr>
              <a:xfrm>
                <a:off x="7122885" y="4793520"/>
                <a:ext cx="64088" cy="49942"/>
                <a:chOff x="7004828" y="4945920"/>
                <a:chExt cx="64088" cy="49942"/>
              </a:xfrm>
            </p:grpSpPr>
            <p:cxnSp>
              <p:nvCxnSpPr>
                <p:cNvPr id="155" name="Straight Connector 154">
                  <a:extLst>
                    <a:ext uri="{FF2B5EF4-FFF2-40B4-BE49-F238E27FC236}">
                      <a16:creationId xmlns:a16="http://schemas.microsoft.com/office/drawing/2014/main" id="{E0514BEE-3E2B-4A64-9FA1-AF09EE8A6074}"/>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5137AB7-B089-4D2F-A79D-4B1F9FD5457B}"/>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418C764C-E8B3-437E-99B0-3A8D1066C03D}"/>
                </a:ext>
              </a:extLst>
            </p:cNvPr>
            <p:cNvGrpSpPr/>
            <p:nvPr/>
          </p:nvGrpSpPr>
          <p:grpSpPr>
            <a:xfrm>
              <a:off x="6852428" y="5249310"/>
              <a:ext cx="139996" cy="49942"/>
              <a:chOff x="6852428" y="4793520"/>
              <a:chExt cx="139996" cy="49942"/>
            </a:xfrm>
          </p:grpSpPr>
          <p:cxnSp>
            <p:nvCxnSpPr>
              <p:cNvPr id="160" name="Straight Connector 159">
                <a:extLst>
                  <a:ext uri="{FF2B5EF4-FFF2-40B4-BE49-F238E27FC236}">
                    <a16:creationId xmlns:a16="http://schemas.microsoft.com/office/drawing/2014/main" id="{919C5ABF-AFBB-48D6-B6B9-84B138FD8058}"/>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5A7FD12-82E6-4917-9F65-8692354CD2B9}"/>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E53B8C5-AF8D-4445-8443-1FE6567D91E1}"/>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CF608246-26AE-40D1-AF45-3A361B270344}"/>
                </a:ext>
              </a:extLst>
            </p:cNvPr>
            <p:cNvGrpSpPr/>
            <p:nvPr/>
          </p:nvGrpSpPr>
          <p:grpSpPr>
            <a:xfrm rot="16200000">
              <a:off x="7185810" y="4917240"/>
              <a:ext cx="139996" cy="49942"/>
              <a:chOff x="6852428" y="4793520"/>
              <a:chExt cx="139996" cy="49942"/>
            </a:xfrm>
          </p:grpSpPr>
          <p:cxnSp>
            <p:nvCxnSpPr>
              <p:cNvPr id="170" name="Straight Connector 169">
                <a:extLst>
                  <a:ext uri="{FF2B5EF4-FFF2-40B4-BE49-F238E27FC236}">
                    <a16:creationId xmlns:a16="http://schemas.microsoft.com/office/drawing/2014/main" id="{E28881C3-188A-4038-9912-8EA16E09586C}"/>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D272944-52C7-46AE-8A2B-0FFB7BE9D125}"/>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5D7B509-0B26-40DA-8852-63AFF3D14CFD}"/>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0FF6AFD7-4B1E-403F-8F64-BE74B2CFB150}"/>
                </a:ext>
              </a:extLst>
            </p:cNvPr>
            <p:cNvCxnSpPr>
              <a:cxnSpLocks/>
            </p:cNvCxnSpPr>
            <p:nvPr/>
          </p:nvCxnSpPr>
          <p:spPr>
            <a:xfrm>
              <a:off x="7191393" y="5100344"/>
              <a:ext cx="0" cy="21698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AA80B50-3579-4251-B269-E24926986FAA}"/>
                </a:ext>
              </a:extLst>
            </p:cNvPr>
            <p:cNvCxnSpPr>
              <a:cxnSpLocks/>
            </p:cNvCxnSpPr>
            <p:nvPr/>
          </p:nvCxnSpPr>
          <p:spPr>
            <a:xfrm flipH="1">
              <a:off x="7100595" y="5154289"/>
              <a:ext cx="180184" cy="1065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910296-0544-4CAC-9621-8D6BD6421E10}"/>
                </a:ext>
              </a:extLst>
            </p:cNvPr>
            <p:cNvCxnSpPr>
              <a:cxnSpLocks/>
            </p:cNvCxnSpPr>
            <p:nvPr/>
          </p:nvCxnSpPr>
          <p:spPr>
            <a:xfrm flipH="1" flipV="1">
              <a:off x="7101113" y="5154291"/>
              <a:ext cx="179666" cy="1062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2" name="Isosceles Triangle 201">
              <a:extLst>
                <a:ext uri="{FF2B5EF4-FFF2-40B4-BE49-F238E27FC236}">
                  <a16:creationId xmlns:a16="http://schemas.microsoft.com/office/drawing/2014/main" id="{1E266F1B-DE7C-41A7-9D1B-FF7CB616792F}"/>
                </a:ext>
              </a:extLst>
            </p:cNvPr>
            <p:cNvSpPr/>
            <p:nvPr/>
          </p:nvSpPr>
          <p:spPr bwMode="auto">
            <a:xfrm rot="18310495">
              <a:off x="6865612" y="4990044"/>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08" name="Isosceles Triangle 207">
              <a:extLst>
                <a:ext uri="{FF2B5EF4-FFF2-40B4-BE49-F238E27FC236}">
                  <a16:creationId xmlns:a16="http://schemas.microsoft.com/office/drawing/2014/main" id="{1E70BFD6-879F-4FE0-A856-6638F6F7B3CF}"/>
                </a:ext>
              </a:extLst>
            </p:cNvPr>
            <p:cNvSpPr/>
            <p:nvPr/>
          </p:nvSpPr>
          <p:spPr bwMode="auto">
            <a:xfrm rot="18310495" flipH="1" flipV="1">
              <a:off x="6865614" y="4936985"/>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10" name="Graphic 209">
            <a:extLst>
              <a:ext uri="{FF2B5EF4-FFF2-40B4-BE49-F238E27FC236}">
                <a16:creationId xmlns:a16="http://schemas.microsoft.com/office/drawing/2014/main" id="{12F6487C-F9C0-4F76-8FD7-D16ED3076CF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25012" y="3190455"/>
            <a:ext cx="582651" cy="582651"/>
          </a:xfrm>
          <a:prstGeom prst="rect">
            <a:avLst/>
          </a:prstGeom>
        </p:spPr>
      </p:pic>
      <p:grpSp>
        <p:nvGrpSpPr>
          <p:cNvPr id="211" name="Group 210">
            <a:extLst>
              <a:ext uri="{FF2B5EF4-FFF2-40B4-BE49-F238E27FC236}">
                <a16:creationId xmlns:a16="http://schemas.microsoft.com/office/drawing/2014/main" id="{9F42EA02-2C03-4512-8ECE-AC7F52944197}"/>
              </a:ext>
            </a:extLst>
          </p:cNvPr>
          <p:cNvGrpSpPr/>
          <p:nvPr/>
        </p:nvGrpSpPr>
        <p:grpSpPr>
          <a:xfrm>
            <a:off x="9032123" y="3634445"/>
            <a:ext cx="298246" cy="303683"/>
            <a:chOff x="6766346" y="4793520"/>
            <a:chExt cx="514433" cy="523811"/>
          </a:xfrm>
        </p:grpSpPr>
        <p:cxnSp>
          <p:nvCxnSpPr>
            <p:cNvPr id="212" name="Straight Connector 211">
              <a:extLst>
                <a:ext uri="{FF2B5EF4-FFF2-40B4-BE49-F238E27FC236}">
                  <a16:creationId xmlns:a16="http://schemas.microsoft.com/office/drawing/2014/main" id="{B5F561F1-4937-4325-9497-95357B397247}"/>
                </a:ext>
              </a:extLst>
            </p:cNvPr>
            <p:cNvCxnSpPr>
              <a:cxnSpLocks/>
            </p:cNvCxnSpPr>
            <p:nvPr/>
          </p:nvCxnSpPr>
          <p:spPr>
            <a:xfrm>
              <a:off x="6816287" y="4844862"/>
              <a:ext cx="41636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B8439355-8AF2-4997-AC03-19FA6B4FDB83}"/>
                </a:ext>
              </a:extLst>
            </p:cNvPr>
            <p:cNvCxnSpPr>
              <a:cxnSpLocks/>
            </p:cNvCxnSpPr>
            <p:nvPr/>
          </p:nvCxnSpPr>
          <p:spPr>
            <a:xfrm>
              <a:off x="6820468" y="4841081"/>
              <a:ext cx="0" cy="40957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2CE6C23-C603-47E1-98E7-2EA636C7DF98}"/>
                </a:ext>
              </a:extLst>
            </p:cNvPr>
            <p:cNvCxnSpPr>
              <a:cxnSpLocks/>
            </p:cNvCxnSpPr>
            <p:nvPr/>
          </p:nvCxnSpPr>
          <p:spPr>
            <a:xfrm>
              <a:off x="6816287" y="5250656"/>
              <a:ext cx="2084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7F83663-A8F0-4804-A930-765B7DECFACD}"/>
                </a:ext>
              </a:extLst>
            </p:cNvPr>
            <p:cNvCxnSpPr>
              <a:cxnSpLocks/>
            </p:cNvCxnSpPr>
            <p:nvPr/>
          </p:nvCxnSpPr>
          <p:spPr>
            <a:xfrm>
              <a:off x="7230837" y="4841081"/>
              <a:ext cx="0" cy="2143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7CAEF11C-1789-4202-9EEB-5C7432CCF109}"/>
                </a:ext>
              </a:extLst>
            </p:cNvPr>
            <p:cNvGrpSpPr/>
            <p:nvPr/>
          </p:nvGrpSpPr>
          <p:grpSpPr>
            <a:xfrm>
              <a:off x="6852428" y="4793520"/>
              <a:ext cx="334545" cy="49942"/>
              <a:chOff x="6852428" y="4793520"/>
              <a:chExt cx="334545" cy="49942"/>
            </a:xfrm>
          </p:grpSpPr>
          <p:cxnSp>
            <p:nvCxnSpPr>
              <p:cNvPr id="239" name="Straight Connector 238">
                <a:extLst>
                  <a:ext uri="{FF2B5EF4-FFF2-40B4-BE49-F238E27FC236}">
                    <a16:creationId xmlns:a16="http://schemas.microsoft.com/office/drawing/2014/main" id="{629D9BF6-A9C3-4CE2-A387-7917CFBFD9A9}"/>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3957957-A101-4337-95BF-35BD6FD7DA38}"/>
                  </a:ext>
                </a:extLst>
              </p:cNvPr>
              <p:cNvCxnSpPr>
                <a:cxnSpLocks/>
              </p:cNvCxnSpPr>
              <p:nvPr/>
            </p:nvCxnSpPr>
            <p:spPr>
              <a:xfrm>
                <a:off x="6916516"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1" name="Group 240">
                <a:extLst>
                  <a:ext uri="{FF2B5EF4-FFF2-40B4-BE49-F238E27FC236}">
                    <a16:creationId xmlns:a16="http://schemas.microsoft.com/office/drawing/2014/main" id="{BE25A0DB-D929-46DF-AE6F-031B3587E493}"/>
                  </a:ext>
                </a:extLst>
              </p:cNvPr>
              <p:cNvGrpSpPr/>
              <p:nvPr/>
            </p:nvGrpSpPr>
            <p:grpSpPr>
              <a:xfrm>
                <a:off x="6992424" y="4793520"/>
                <a:ext cx="64088" cy="49942"/>
                <a:chOff x="7004828" y="4945920"/>
                <a:chExt cx="64088" cy="49942"/>
              </a:xfrm>
            </p:grpSpPr>
            <p:cxnSp>
              <p:nvCxnSpPr>
                <p:cNvPr id="245" name="Straight Connector 244">
                  <a:extLst>
                    <a:ext uri="{FF2B5EF4-FFF2-40B4-BE49-F238E27FC236}">
                      <a16:creationId xmlns:a16="http://schemas.microsoft.com/office/drawing/2014/main" id="{A69FFD04-F19D-4F58-8C22-521416EA01C9}"/>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1446CA9-1A3E-45EB-AC45-E38666C70BA9}"/>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FFC5C226-62D5-4B10-B9AE-0D6702B76DAB}"/>
                  </a:ext>
                </a:extLst>
              </p:cNvPr>
              <p:cNvGrpSpPr/>
              <p:nvPr/>
            </p:nvGrpSpPr>
            <p:grpSpPr>
              <a:xfrm>
                <a:off x="7122885" y="4793520"/>
                <a:ext cx="64088" cy="49942"/>
                <a:chOff x="7004828" y="4945920"/>
                <a:chExt cx="64088" cy="49942"/>
              </a:xfrm>
            </p:grpSpPr>
            <p:cxnSp>
              <p:nvCxnSpPr>
                <p:cNvPr id="243" name="Straight Connector 242">
                  <a:extLst>
                    <a:ext uri="{FF2B5EF4-FFF2-40B4-BE49-F238E27FC236}">
                      <a16:creationId xmlns:a16="http://schemas.microsoft.com/office/drawing/2014/main" id="{A1E9F794-2D75-43E7-8354-659B59024270}"/>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80723A9-72BE-4D68-827F-5F3411234AF6}"/>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7" name="Group 216">
              <a:extLst>
                <a:ext uri="{FF2B5EF4-FFF2-40B4-BE49-F238E27FC236}">
                  <a16:creationId xmlns:a16="http://schemas.microsoft.com/office/drawing/2014/main" id="{C053DB2C-A114-478F-A348-FAF6E2330225}"/>
                </a:ext>
              </a:extLst>
            </p:cNvPr>
            <p:cNvGrpSpPr/>
            <p:nvPr/>
          </p:nvGrpSpPr>
          <p:grpSpPr>
            <a:xfrm rot="16200000">
              <a:off x="6624045" y="5014516"/>
              <a:ext cx="334545" cy="49943"/>
              <a:chOff x="6852428" y="4793520"/>
              <a:chExt cx="334545" cy="49943"/>
            </a:xfrm>
          </p:grpSpPr>
          <p:cxnSp>
            <p:nvCxnSpPr>
              <p:cNvPr id="231" name="Straight Connector 230">
                <a:extLst>
                  <a:ext uri="{FF2B5EF4-FFF2-40B4-BE49-F238E27FC236}">
                    <a16:creationId xmlns:a16="http://schemas.microsoft.com/office/drawing/2014/main" id="{B7B05C66-BCF0-4866-A7D3-257F86AB1D70}"/>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68852DF-6893-4B24-A75B-25599DFDD9E6}"/>
                  </a:ext>
                </a:extLst>
              </p:cNvPr>
              <p:cNvCxnSpPr>
                <a:cxnSpLocks/>
              </p:cNvCxnSpPr>
              <p:nvPr/>
            </p:nvCxnSpPr>
            <p:spPr>
              <a:xfrm>
                <a:off x="6920624" y="4793522"/>
                <a:ext cx="0" cy="4994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D93B5AF0-44B7-4A42-85D4-06E9DD11DB8C}"/>
                  </a:ext>
                </a:extLst>
              </p:cNvPr>
              <p:cNvGrpSpPr/>
              <p:nvPr/>
            </p:nvGrpSpPr>
            <p:grpSpPr>
              <a:xfrm>
                <a:off x="6992424" y="4793520"/>
                <a:ext cx="64088" cy="49942"/>
                <a:chOff x="7004828" y="4945920"/>
                <a:chExt cx="64088" cy="49942"/>
              </a:xfrm>
            </p:grpSpPr>
            <p:cxnSp>
              <p:nvCxnSpPr>
                <p:cNvPr id="237" name="Straight Connector 236">
                  <a:extLst>
                    <a:ext uri="{FF2B5EF4-FFF2-40B4-BE49-F238E27FC236}">
                      <a16:creationId xmlns:a16="http://schemas.microsoft.com/office/drawing/2014/main" id="{E8ACC83C-1659-439C-823C-DCF97BB87205}"/>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36B789A0-9587-4FAA-ACE3-2B9636C19592}"/>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A5CA75B3-3660-4ED5-88E6-31CC43D17BAE}"/>
                  </a:ext>
                </a:extLst>
              </p:cNvPr>
              <p:cNvGrpSpPr/>
              <p:nvPr/>
            </p:nvGrpSpPr>
            <p:grpSpPr>
              <a:xfrm>
                <a:off x="7122885" y="4793520"/>
                <a:ext cx="64088" cy="49942"/>
                <a:chOff x="7004828" y="4945920"/>
                <a:chExt cx="64088" cy="49942"/>
              </a:xfrm>
            </p:grpSpPr>
            <p:cxnSp>
              <p:nvCxnSpPr>
                <p:cNvPr id="235" name="Straight Connector 234">
                  <a:extLst>
                    <a:ext uri="{FF2B5EF4-FFF2-40B4-BE49-F238E27FC236}">
                      <a16:creationId xmlns:a16="http://schemas.microsoft.com/office/drawing/2014/main" id="{93463979-1427-41E6-A27E-F262AF1A0AE4}"/>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9DB8A09-143F-4BE8-AB64-6116260DCEC6}"/>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8" name="Group 217">
              <a:extLst>
                <a:ext uri="{FF2B5EF4-FFF2-40B4-BE49-F238E27FC236}">
                  <a16:creationId xmlns:a16="http://schemas.microsoft.com/office/drawing/2014/main" id="{23DA8882-6DD7-45FD-B43C-B27F03414C97}"/>
                </a:ext>
              </a:extLst>
            </p:cNvPr>
            <p:cNvGrpSpPr/>
            <p:nvPr/>
          </p:nvGrpSpPr>
          <p:grpSpPr>
            <a:xfrm>
              <a:off x="6852428" y="5249310"/>
              <a:ext cx="139996" cy="49942"/>
              <a:chOff x="6852428" y="4793520"/>
              <a:chExt cx="139996" cy="49942"/>
            </a:xfrm>
          </p:grpSpPr>
          <p:cxnSp>
            <p:nvCxnSpPr>
              <p:cNvPr id="228" name="Straight Connector 227">
                <a:extLst>
                  <a:ext uri="{FF2B5EF4-FFF2-40B4-BE49-F238E27FC236}">
                    <a16:creationId xmlns:a16="http://schemas.microsoft.com/office/drawing/2014/main" id="{541BD5B6-185E-4494-B54E-2F67535C0A50}"/>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80A132D-7EAE-44BD-B978-C9843C196423}"/>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1DC4565-0C6F-4A7F-BAC6-85DBD57237A9}"/>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6DE62C0-680B-4509-8206-63FB50FE0C75}"/>
                </a:ext>
              </a:extLst>
            </p:cNvPr>
            <p:cNvGrpSpPr/>
            <p:nvPr/>
          </p:nvGrpSpPr>
          <p:grpSpPr>
            <a:xfrm rot="16200000">
              <a:off x="7185810" y="4917240"/>
              <a:ext cx="139996" cy="49942"/>
              <a:chOff x="6852428" y="4793520"/>
              <a:chExt cx="139996" cy="49942"/>
            </a:xfrm>
          </p:grpSpPr>
          <p:cxnSp>
            <p:nvCxnSpPr>
              <p:cNvPr id="225" name="Straight Connector 224">
                <a:extLst>
                  <a:ext uri="{FF2B5EF4-FFF2-40B4-BE49-F238E27FC236}">
                    <a16:creationId xmlns:a16="http://schemas.microsoft.com/office/drawing/2014/main" id="{174C96BB-6812-4593-AB64-ECFDAA18467E}"/>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46B6F1-1265-40D2-A6A4-395B552AB10F}"/>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961573E-4354-4941-91D8-D0A982A7ED0B}"/>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867D40D5-6F1F-4BCA-B362-6F6FFE2D219A}"/>
                </a:ext>
              </a:extLst>
            </p:cNvPr>
            <p:cNvCxnSpPr>
              <a:cxnSpLocks/>
            </p:cNvCxnSpPr>
            <p:nvPr/>
          </p:nvCxnSpPr>
          <p:spPr>
            <a:xfrm>
              <a:off x="7191393" y="5100344"/>
              <a:ext cx="0" cy="21698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FEFF06-154F-4080-9A54-FB7010B34E1F}"/>
                </a:ext>
              </a:extLst>
            </p:cNvPr>
            <p:cNvCxnSpPr>
              <a:cxnSpLocks/>
            </p:cNvCxnSpPr>
            <p:nvPr/>
          </p:nvCxnSpPr>
          <p:spPr>
            <a:xfrm flipH="1">
              <a:off x="7100595" y="5154289"/>
              <a:ext cx="180184" cy="1065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0A60E56-51F5-4A12-A698-323E55BE3C92}"/>
                </a:ext>
              </a:extLst>
            </p:cNvPr>
            <p:cNvCxnSpPr>
              <a:cxnSpLocks/>
            </p:cNvCxnSpPr>
            <p:nvPr/>
          </p:nvCxnSpPr>
          <p:spPr>
            <a:xfrm flipH="1" flipV="1">
              <a:off x="7101113" y="5154291"/>
              <a:ext cx="179666" cy="1062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Isosceles Triangle 222">
              <a:extLst>
                <a:ext uri="{FF2B5EF4-FFF2-40B4-BE49-F238E27FC236}">
                  <a16:creationId xmlns:a16="http://schemas.microsoft.com/office/drawing/2014/main" id="{49E3E81E-86C7-4994-9022-49A01917BBC9}"/>
                </a:ext>
              </a:extLst>
            </p:cNvPr>
            <p:cNvSpPr/>
            <p:nvPr/>
          </p:nvSpPr>
          <p:spPr bwMode="auto">
            <a:xfrm rot="18310495">
              <a:off x="6865612" y="4990044"/>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24" name="Isosceles Triangle 223">
              <a:extLst>
                <a:ext uri="{FF2B5EF4-FFF2-40B4-BE49-F238E27FC236}">
                  <a16:creationId xmlns:a16="http://schemas.microsoft.com/office/drawing/2014/main" id="{2B1BDE28-18B0-48BA-9A81-A59D545A1E06}"/>
                </a:ext>
              </a:extLst>
            </p:cNvPr>
            <p:cNvSpPr/>
            <p:nvPr/>
          </p:nvSpPr>
          <p:spPr bwMode="auto">
            <a:xfrm rot="18310495" flipH="1" flipV="1">
              <a:off x="6865614" y="4936985"/>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62" name="Graphic 261">
            <a:extLst>
              <a:ext uri="{FF2B5EF4-FFF2-40B4-BE49-F238E27FC236}">
                <a16:creationId xmlns:a16="http://schemas.microsoft.com/office/drawing/2014/main" id="{A50B0D92-124E-4AF3-B113-3A188068F5C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87604" y="3190455"/>
            <a:ext cx="582651" cy="582651"/>
          </a:xfrm>
          <a:prstGeom prst="rect">
            <a:avLst/>
          </a:prstGeom>
        </p:spPr>
      </p:pic>
      <p:pic>
        <p:nvPicPr>
          <p:cNvPr id="268" name="Graphic 267">
            <a:extLst>
              <a:ext uri="{FF2B5EF4-FFF2-40B4-BE49-F238E27FC236}">
                <a16:creationId xmlns:a16="http://schemas.microsoft.com/office/drawing/2014/main" id="{6A40CC2D-EA69-4EEC-85BF-3E6646DC947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87604" y="4046115"/>
            <a:ext cx="582651" cy="582651"/>
          </a:xfrm>
          <a:prstGeom prst="rect">
            <a:avLst/>
          </a:prstGeom>
        </p:spPr>
      </p:pic>
      <p:grpSp>
        <p:nvGrpSpPr>
          <p:cNvPr id="315" name="Group 314">
            <a:extLst>
              <a:ext uri="{FF2B5EF4-FFF2-40B4-BE49-F238E27FC236}">
                <a16:creationId xmlns:a16="http://schemas.microsoft.com/office/drawing/2014/main" id="{1D15258A-5E5C-4A0A-8C5D-5BE79B330A2E}"/>
              </a:ext>
            </a:extLst>
          </p:cNvPr>
          <p:cNvGrpSpPr/>
          <p:nvPr/>
        </p:nvGrpSpPr>
        <p:grpSpPr>
          <a:xfrm>
            <a:off x="10413452" y="3633349"/>
            <a:ext cx="274712" cy="272003"/>
            <a:chOff x="7573314" y="5823366"/>
            <a:chExt cx="867672" cy="859116"/>
          </a:xfrm>
        </p:grpSpPr>
        <p:cxnSp>
          <p:nvCxnSpPr>
            <p:cNvPr id="285" name="Straight Connector 284">
              <a:extLst>
                <a:ext uri="{FF2B5EF4-FFF2-40B4-BE49-F238E27FC236}">
                  <a16:creationId xmlns:a16="http://schemas.microsoft.com/office/drawing/2014/main" id="{1B3C6219-12D1-4805-8EB9-1456E74223F4}"/>
                </a:ext>
              </a:extLst>
            </p:cNvPr>
            <p:cNvCxnSpPr>
              <a:cxnSpLocks/>
            </p:cNvCxnSpPr>
            <p:nvPr/>
          </p:nvCxnSpPr>
          <p:spPr>
            <a:xfrm flipH="1">
              <a:off x="7639204" y="5992930"/>
              <a:ext cx="2" cy="35986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0537F0A-DB64-45A0-85C4-79954ED75954}"/>
                </a:ext>
              </a:extLst>
            </p:cNvPr>
            <p:cNvCxnSpPr>
              <a:cxnSpLocks/>
            </p:cNvCxnSpPr>
            <p:nvPr/>
          </p:nvCxnSpPr>
          <p:spPr>
            <a:xfrm>
              <a:off x="8149002" y="5994550"/>
              <a:ext cx="0" cy="1521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1" name="Isosceles Triangle 300">
              <a:extLst>
                <a:ext uri="{FF2B5EF4-FFF2-40B4-BE49-F238E27FC236}">
                  <a16:creationId xmlns:a16="http://schemas.microsoft.com/office/drawing/2014/main" id="{3F30F04D-5646-4405-AE9A-E87CEC6EF996}"/>
                </a:ext>
              </a:extLst>
            </p:cNvPr>
            <p:cNvSpPr/>
            <p:nvPr/>
          </p:nvSpPr>
          <p:spPr bwMode="auto">
            <a:xfrm>
              <a:off x="7573314" y="5823366"/>
              <a:ext cx="650140" cy="171184"/>
            </a:xfrm>
            <a:prstGeom prst="triangl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4" name="Rectangle 303">
              <a:extLst>
                <a:ext uri="{FF2B5EF4-FFF2-40B4-BE49-F238E27FC236}">
                  <a16:creationId xmlns:a16="http://schemas.microsoft.com/office/drawing/2014/main" id="{9E2DAD27-2691-4725-B046-5CCCCF45003A}"/>
                </a:ext>
              </a:extLst>
            </p:cNvPr>
            <p:cNvSpPr/>
            <p:nvPr/>
          </p:nvSpPr>
          <p:spPr bwMode="auto">
            <a:xfrm>
              <a:off x="7739643" y="6087216"/>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6" name="Rectangle 305">
              <a:extLst>
                <a:ext uri="{FF2B5EF4-FFF2-40B4-BE49-F238E27FC236}">
                  <a16:creationId xmlns:a16="http://schemas.microsoft.com/office/drawing/2014/main" id="{DA5CAEC1-344D-45BD-BF5C-3508F7CC6445}"/>
                </a:ext>
              </a:extLst>
            </p:cNvPr>
            <p:cNvSpPr/>
            <p:nvPr/>
          </p:nvSpPr>
          <p:spPr bwMode="auto">
            <a:xfrm>
              <a:off x="7739643" y="6195333"/>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8" name="Rectangle 307">
              <a:extLst>
                <a:ext uri="{FF2B5EF4-FFF2-40B4-BE49-F238E27FC236}">
                  <a16:creationId xmlns:a16="http://schemas.microsoft.com/office/drawing/2014/main" id="{5EC77E87-8E70-45E2-80D1-BE8EC2C15C8B}"/>
                </a:ext>
              </a:extLst>
            </p:cNvPr>
            <p:cNvSpPr/>
            <p:nvPr/>
          </p:nvSpPr>
          <p:spPr bwMode="auto">
            <a:xfrm>
              <a:off x="7739643" y="6309593"/>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10" name="Rectangle 309">
              <a:extLst>
                <a:ext uri="{FF2B5EF4-FFF2-40B4-BE49-F238E27FC236}">
                  <a16:creationId xmlns:a16="http://schemas.microsoft.com/office/drawing/2014/main" id="{7BCA934B-059E-4E57-8C62-204D7089AACA}"/>
                </a:ext>
              </a:extLst>
            </p:cNvPr>
            <p:cNvSpPr/>
            <p:nvPr/>
          </p:nvSpPr>
          <p:spPr bwMode="auto">
            <a:xfrm>
              <a:off x="7847693" y="6308355"/>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C9EC8EE3-51FD-4CC2-A064-A266468086E7}"/>
                </a:ext>
              </a:extLst>
            </p:cNvPr>
            <p:cNvSpPr/>
            <p:nvPr/>
          </p:nvSpPr>
          <p:spPr bwMode="auto">
            <a:xfrm>
              <a:off x="7849046" y="6195333"/>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314" name="Group 313">
              <a:extLst>
                <a:ext uri="{FF2B5EF4-FFF2-40B4-BE49-F238E27FC236}">
                  <a16:creationId xmlns:a16="http://schemas.microsoft.com/office/drawing/2014/main" id="{C9478158-DAE9-408F-9145-98A9B59068EA}"/>
                </a:ext>
              </a:extLst>
            </p:cNvPr>
            <p:cNvGrpSpPr/>
            <p:nvPr/>
          </p:nvGrpSpPr>
          <p:grpSpPr>
            <a:xfrm>
              <a:off x="7970795" y="6150739"/>
              <a:ext cx="470191" cy="531743"/>
              <a:chOff x="11439412" y="4982740"/>
              <a:chExt cx="190746" cy="243385"/>
            </a:xfrm>
          </p:grpSpPr>
          <p:sp>
            <p:nvSpPr>
              <p:cNvPr id="270" name="Oval 269">
                <a:extLst>
                  <a:ext uri="{FF2B5EF4-FFF2-40B4-BE49-F238E27FC236}">
                    <a16:creationId xmlns:a16="http://schemas.microsoft.com/office/drawing/2014/main" id="{7C72AD01-0705-4E3B-A5BC-1C634604280F}"/>
                  </a:ext>
                </a:extLst>
              </p:cNvPr>
              <p:cNvSpPr/>
              <p:nvPr/>
            </p:nvSpPr>
            <p:spPr bwMode="auto">
              <a:xfrm rot="5400000" flipV="1">
                <a:off x="11500295" y="4921857"/>
                <a:ext cx="68980" cy="190745"/>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1" name="Straight Connector 270">
                <a:extLst>
                  <a:ext uri="{FF2B5EF4-FFF2-40B4-BE49-F238E27FC236}">
                    <a16:creationId xmlns:a16="http://schemas.microsoft.com/office/drawing/2014/main" id="{DC5B9CAB-3D12-4B7F-BBDF-42392AAFD314}"/>
                  </a:ext>
                </a:extLst>
              </p:cNvPr>
              <p:cNvCxnSpPr>
                <a:cxnSpLocks/>
                <a:stCxn id="270" idx="0"/>
              </p:cNvCxnSpPr>
              <p:nvPr/>
            </p:nvCxnSpPr>
            <p:spPr>
              <a:xfrm flipH="1">
                <a:off x="11439412" y="5017230"/>
                <a:ext cx="0" cy="17440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E5E9CD0-D6D6-4601-AE52-A2D767A753F1}"/>
                  </a:ext>
                </a:extLst>
              </p:cNvPr>
              <p:cNvCxnSpPr>
                <a:cxnSpLocks/>
                <a:stCxn id="270" idx="4"/>
              </p:cNvCxnSpPr>
              <p:nvPr/>
            </p:nvCxnSpPr>
            <p:spPr>
              <a:xfrm flipH="1">
                <a:off x="11630157" y="5017230"/>
                <a:ext cx="1" cy="17440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3" name="Arc 272">
                <a:extLst>
                  <a:ext uri="{FF2B5EF4-FFF2-40B4-BE49-F238E27FC236}">
                    <a16:creationId xmlns:a16="http://schemas.microsoft.com/office/drawing/2014/main" id="{17DFE4E2-FCBA-4BEB-B685-170C22C826A6}"/>
                  </a:ext>
                </a:extLst>
              </p:cNvPr>
              <p:cNvSpPr/>
              <p:nvPr/>
            </p:nvSpPr>
            <p:spPr>
              <a:xfrm rot="5400000" flipV="1">
                <a:off x="11500293" y="5096264"/>
                <a:ext cx="68980" cy="190742"/>
              </a:xfrm>
              <a:prstGeom prst="arc">
                <a:avLst>
                  <a:gd name="adj1" fmla="val 16161643"/>
                  <a:gd name="adj2" fmla="val 552682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sp>
        <p:nvSpPr>
          <p:cNvPr id="316" name="Rectangle 315">
            <a:extLst>
              <a:ext uri="{FF2B5EF4-FFF2-40B4-BE49-F238E27FC236}">
                <a16:creationId xmlns:a16="http://schemas.microsoft.com/office/drawing/2014/main" id="{936FA23A-0761-4602-BE72-0683318ECAB5}"/>
              </a:ext>
            </a:extLst>
          </p:cNvPr>
          <p:cNvSpPr/>
          <p:nvPr/>
        </p:nvSpPr>
        <p:spPr bwMode="auto">
          <a:xfrm>
            <a:off x="6048375" y="4899197"/>
            <a:ext cx="3624904" cy="7238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4CC6C1D-08A8-44AA-AD53-C609C14F0D1C}"/>
              </a:ext>
            </a:extLst>
          </p:cNvPr>
          <p:cNvGrpSpPr/>
          <p:nvPr/>
        </p:nvGrpSpPr>
        <p:grpSpPr>
          <a:xfrm>
            <a:off x="6154663" y="5018460"/>
            <a:ext cx="650140" cy="566739"/>
            <a:chOff x="9108279" y="4753855"/>
            <a:chExt cx="2846392" cy="2481252"/>
          </a:xfrm>
        </p:grpSpPr>
        <p:sp>
          <p:nvSpPr>
            <p:cNvPr id="54" name="Rectangle: Rounded Corners 53">
              <a:extLst>
                <a:ext uri="{FF2B5EF4-FFF2-40B4-BE49-F238E27FC236}">
                  <a16:creationId xmlns:a16="http://schemas.microsoft.com/office/drawing/2014/main" id="{A3518037-D477-4ACD-B726-C2476E34A7C9}"/>
                </a:ext>
              </a:extLst>
            </p:cNvPr>
            <p:cNvSpPr/>
            <p:nvPr/>
          </p:nvSpPr>
          <p:spPr bwMode="auto">
            <a:xfrm>
              <a:off x="9108279" y="4753855"/>
              <a:ext cx="2846392" cy="2262600"/>
            </a:xfrm>
            <a:prstGeom prst="roundRect">
              <a:avLst>
                <a:gd name="adj" fmla="val 4637"/>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B089240-D34A-4DFE-9F5B-CCAAACCE8804}"/>
                </a:ext>
              </a:extLst>
            </p:cNvPr>
            <p:cNvSpPr/>
            <p:nvPr/>
          </p:nvSpPr>
          <p:spPr bwMode="auto">
            <a:xfrm>
              <a:off x="9108279" y="4753855"/>
              <a:ext cx="2846391" cy="515078"/>
            </a:xfrm>
            <a:prstGeom prst="roundRect">
              <a:avLst>
                <a:gd name="adj" fmla="val 16541"/>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E4A4B8BE-DA82-4013-91CD-13F15E8468E6}"/>
                </a:ext>
              </a:extLst>
            </p:cNvPr>
            <p:cNvSpPr/>
            <p:nvPr/>
          </p:nvSpPr>
          <p:spPr bwMode="auto">
            <a:xfrm>
              <a:off x="9108279" y="5085407"/>
              <a:ext cx="2846391" cy="18352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73" name="Group 72">
              <a:extLst>
                <a:ext uri="{FF2B5EF4-FFF2-40B4-BE49-F238E27FC236}">
                  <a16:creationId xmlns:a16="http://schemas.microsoft.com/office/drawing/2014/main" id="{1824AE07-285E-4E54-B2ED-0918413839CD}"/>
                </a:ext>
              </a:extLst>
            </p:cNvPr>
            <p:cNvGrpSpPr/>
            <p:nvPr/>
          </p:nvGrpSpPr>
          <p:grpSpPr>
            <a:xfrm>
              <a:off x="9474199" y="4999851"/>
              <a:ext cx="2114550" cy="2235256"/>
              <a:chOff x="6889748" y="4999851"/>
              <a:chExt cx="2114550" cy="2235256"/>
            </a:xfrm>
          </p:grpSpPr>
          <p:grpSp>
            <p:nvGrpSpPr>
              <p:cNvPr id="71" name="Group 70">
                <a:extLst>
                  <a:ext uri="{FF2B5EF4-FFF2-40B4-BE49-F238E27FC236}">
                    <a16:creationId xmlns:a16="http://schemas.microsoft.com/office/drawing/2014/main" id="{62F6D168-EB9C-4D07-9DD6-0094894AE5BE}"/>
                  </a:ext>
                </a:extLst>
              </p:cNvPr>
              <p:cNvGrpSpPr/>
              <p:nvPr/>
            </p:nvGrpSpPr>
            <p:grpSpPr>
              <a:xfrm>
                <a:off x="6889748" y="4999851"/>
                <a:ext cx="2114550" cy="2235256"/>
                <a:chOff x="9538562" y="4999851"/>
                <a:chExt cx="2114550" cy="2235256"/>
              </a:xfrm>
            </p:grpSpPr>
            <p:pic>
              <p:nvPicPr>
                <p:cNvPr id="64" name="Graphic 63" descr="Folder with solid fill">
                  <a:extLst>
                    <a:ext uri="{FF2B5EF4-FFF2-40B4-BE49-F238E27FC236}">
                      <a16:creationId xmlns:a16="http://schemas.microsoft.com/office/drawing/2014/main" id="{808E9FF4-6EC7-4ADC-88F0-2EB673BE76EF}"/>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538562" y="4999851"/>
                  <a:ext cx="2114550" cy="2235256"/>
                </a:xfrm>
                <a:prstGeom prst="rect">
                  <a:avLst/>
                </a:prstGeom>
              </p:spPr>
            </p:pic>
            <p:sp>
              <p:nvSpPr>
                <p:cNvPr id="66" name="Isosceles Triangle 65">
                  <a:extLst>
                    <a:ext uri="{FF2B5EF4-FFF2-40B4-BE49-F238E27FC236}">
                      <a16:creationId xmlns:a16="http://schemas.microsoft.com/office/drawing/2014/main" id="{83776529-852C-4DC6-AE99-5B823ECB3CEE}"/>
                    </a:ext>
                  </a:extLst>
                </p:cNvPr>
                <p:cNvSpPr/>
                <p:nvPr/>
              </p:nvSpPr>
              <p:spPr bwMode="auto">
                <a:xfrm rot="5400000">
                  <a:off x="10312218" y="5483771"/>
                  <a:ext cx="302918" cy="264318"/>
                </a:xfrm>
                <a:prstGeom prst="triangle">
                  <a:avLst>
                    <a:gd name="adj" fmla="val 62279"/>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2D1555F4-E83D-488B-8F39-4C4DCFE4A8B4}"/>
                    </a:ext>
                  </a:extLst>
                </p:cNvPr>
                <p:cNvSpPr/>
                <p:nvPr/>
              </p:nvSpPr>
              <p:spPr bwMode="auto">
                <a:xfrm>
                  <a:off x="9782242" y="5464469"/>
                  <a:ext cx="589758" cy="256226"/>
                </a:xfrm>
                <a:prstGeom prst="roundRect">
                  <a:avLst>
                    <a:gd name="adj" fmla="val 25951"/>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D73AE4E5-3240-4925-83A7-DD10F6E33DE9}"/>
                    </a:ext>
                  </a:extLst>
                </p:cNvPr>
                <p:cNvSpPr/>
                <p:nvPr/>
              </p:nvSpPr>
              <p:spPr bwMode="auto">
                <a:xfrm>
                  <a:off x="9782242" y="5632853"/>
                  <a:ext cx="549278" cy="13453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72" name="Rectangle 71">
                <a:extLst>
                  <a:ext uri="{FF2B5EF4-FFF2-40B4-BE49-F238E27FC236}">
                    <a16:creationId xmlns:a16="http://schemas.microsoft.com/office/drawing/2014/main" id="{5147A9B9-9EE7-41B0-B72E-9FB98DB730A2}"/>
                  </a:ext>
                </a:extLst>
              </p:cNvPr>
              <p:cNvSpPr/>
              <p:nvPr/>
            </p:nvSpPr>
            <p:spPr bwMode="auto">
              <a:xfrm>
                <a:off x="7294561" y="5538014"/>
                <a:ext cx="278602" cy="915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grpSp>
      <p:pic>
        <p:nvPicPr>
          <p:cNvPr id="1026" name="Picture 2" descr="Logo&#10;&#10;Description automatically generated">
            <a:extLst>
              <a:ext uri="{FF2B5EF4-FFF2-40B4-BE49-F238E27FC236}">
                <a16:creationId xmlns:a16="http://schemas.microsoft.com/office/drawing/2014/main" id="{BBD2C902-9E3C-41D0-8084-E095DFB6149A}"/>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07667" y="5077367"/>
            <a:ext cx="2109054" cy="415952"/>
          </a:xfrm>
          <a:prstGeom prst="rect">
            <a:avLst/>
          </a:prstGeom>
          <a:noFill/>
        </p:spPr>
      </p:pic>
      <p:cxnSp>
        <p:nvCxnSpPr>
          <p:cNvPr id="8" name="Straight Connector 7">
            <a:extLst>
              <a:ext uri="{FF2B5EF4-FFF2-40B4-BE49-F238E27FC236}">
                <a16:creationId xmlns:a16="http://schemas.microsoft.com/office/drawing/2014/main" id="{EC8B6A06-F90B-46BC-86F0-11B6F3C8654E}"/>
              </a:ext>
            </a:extLst>
          </p:cNvPr>
          <p:cNvCxnSpPr>
            <a:cxnSpLocks/>
          </p:cNvCxnSpPr>
          <p:nvPr/>
        </p:nvCxnSpPr>
        <p:spPr>
          <a:xfrm>
            <a:off x="735836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63B721-995D-481E-88F6-94559356720A}"/>
              </a:ext>
            </a:extLst>
          </p:cNvPr>
          <p:cNvCxnSpPr>
            <a:cxnSpLocks/>
          </p:cNvCxnSpPr>
          <p:nvPr/>
        </p:nvCxnSpPr>
        <p:spPr>
          <a:xfrm>
            <a:off x="742448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E852EA-411C-422F-8E0F-8CC3C95522A5}"/>
              </a:ext>
            </a:extLst>
          </p:cNvPr>
          <p:cNvCxnSpPr>
            <a:cxnSpLocks/>
          </p:cNvCxnSpPr>
          <p:nvPr/>
        </p:nvCxnSpPr>
        <p:spPr>
          <a:xfrm>
            <a:off x="749061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E0087AC-826C-4D52-851D-9E880590E97D}"/>
              </a:ext>
            </a:extLst>
          </p:cNvPr>
          <p:cNvCxnSpPr>
            <a:cxnSpLocks/>
          </p:cNvCxnSpPr>
          <p:nvPr/>
        </p:nvCxnSpPr>
        <p:spPr>
          <a:xfrm>
            <a:off x="755673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E7E14F-1AD8-44F4-B43C-47433D79ED96}"/>
              </a:ext>
            </a:extLst>
          </p:cNvPr>
          <p:cNvCxnSpPr>
            <a:cxnSpLocks/>
          </p:cNvCxnSpPr>
          <p:nvPr/>
        </p:nvCxnSpPr>
        <p:spPr>
          <a:xfrm>
            <a:off x="762286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DE4CC1-895A-41E1-8FEF-92C0C6CC54EF}"/>
              </a:ext>
            </a:extLst>
          </p:cNvPr>
          <p:cNvCxnSpPr>
            <a:cxnSpLocks/>
          </p:cNvCxnSpPr>
          <p:nvPr/>
        </p:nvCxnSpPr>
        <p:spPr>
          <a:xfrm>
            <a:off x="768898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E78083-6F17-4DB6-A14D-CF8C6948C828}"/>
              </a:ext>
            </a:extLst>
          </p:cNvPr>
          <p:cNvCxnSpPr>
            <a:cxnSpLocks/>
          </p:cNvCxnSpPr>
          <p:nvPr/>
        </p:nvCxnSpPr>
        <p:spPr>
          <a:xfrm>
            <a:off x="775511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610E8A-B1B1-4403-AB23-058EDBA9BEF0}"/>
              </a:ext>
            </a:extLst>
          </p:cNvPr>
          <p:cNvCxnSpPr>
            <a:cxnSpLocks/>
          </p:cNvCxnSpPr>
          <p:nvPr/>
        </p:nvCxnSpPr>
        <p:spPr>
          <a:xfrm>
            <a:off x="782123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9D4A05-41A3-4342-ABFB-96BE684C7392}"/>
              </a:ext>
            </a:extLst>
          </p:cNvPr>
          <p:cNvCxnSpPr>
            <a:cxnSpLocks/>
          </p:cNvCxnSpPr>
          <p:nvPr/>
        </p:nvCxnSpPr>
        <p:spPr>
          <a:xfrm>
            <a:off x="78873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43C298A-F209-4489-9415-F12EAF8CCCB2}"/>
              </a:ext>
            </a:extLst>
          </p:cNvPr>
          <p:cNvCxnSpPr>
            <a:cxnSpLocks/>
          </p:cNvCxnSpPr>
          <p:nvPr/>
        </p:nvCxnSpPr>
        <p:spPr>
          <a:xfrm>
            <a:off x="79534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73AA25-9960-4974-9E99-F6DFBB934AC6}"/>
              </a:ext>
            </a:extLst>
          </p:cNvPr>
          <p:cNvCxnSpPr>
            <a:cxnSpLocks/>
          </p:cNvCxnSpPr>
          <p:nvPr/>
        </p:nvCxnSpPr>
        <p:spPr>
          <a:xfrm>
            <a:off x="80196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CEF1AE-2099-4059-BB79-DD7965B52AEF}"/>
              </a:ext>
            </a:extLst>
          </p:cNvPr>
          <p:cNvCxnSpPr>
            <a:cxnSpLocks/>
          </p:cNvCxnSpPr>
          <p:nvPr/>
        </p:nvCxnSpPr>
        <p:spPr>
          <a:xfrm>
            <a:off x="80857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E9565D6-CE33-44EA-A07E-1205B502BB62}"/>
              </a:ext>
            </a:extLst>
          </p:cNvPr>
          <p:cNvCxnSpPr>
            <a:cxnSpLocks/>
          </p:cNvCxnSpPr>
          <p:nvPr/>
        </p:nvCxnSpPr>
        <p:spPr>
          <a:xfrm>
            <a:off x="81518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9F96EB5-5A4D-4CF4-A4A4-E8A47A0E39FC}"/>
              </a:ext>
            </a:extLst>
          </p:cNvPr>
          <p:cNvCxnSpPr>
            <a:cxnSpLocks/>
          </p:cNvCxnSpPr>
          <p:nvPr/>
        </p:nvCxnSpPr>
        <p:spPr>
          <a:xfrm>
            <a:off x="82179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3C73EE-B976-4875-8219-4D84A82A1616}"/>
              </a:ext>
            </a:extLst>
          </p:cNvPr>
          <p:cNvCxnSpPr>
            <a:cxnSpLocks/>
          </p:cNvCxnSpPr>
          <p:nvPr/>
        </p:nvCxnSpPr>
        <p:spPr>
          <a:xfrm>
            <a:off x="82841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92952-B8F1-42BF-AAEA-858D5F0A1A20}"/>
              </a:ext>
            </a:extLst>
          </p:cNvPr>
          <p:cNvCxnSpPr>
            <a:cxnSpLocks/>
          </p:cNvCxnSpPr>
          <p:nvPr/>
        </p:nvCxnSpPr>
        <p:spPr>
          <a:xfrm>
            <a:off x="83502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B7FEE1-2475-4589-B0BB-060A383C1915}"/>
              </a:ext>
            </a:extLst>
          </p:cNvPr>
          <p:cNvCxnSpPr>
            <a:cxnSpLocks/>
          </p:cNvCxnSpPr>
          <p:nvPr/>
        </p:nvCxnSpPr>
        <p:spPr>
          <a:xfrm>
            <a:off x="84163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5D8798D-BA3C-4C91-80CD-1B0B55CEC74F}"/>
              </a:ext>
            </a:extLst>
          </p:cNvPr>
          <p:cNvCxnSpPr>
            <a:cxnSpLocks/>
          </p:cNvCxnSpPr>
          <p:nvPr/>
        </p:nvCxnSpPr>
        <p:spPr>
          <a:xfrm>
            <a:off x="84824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24D6688-76AD-42C0-A990-4FC2E5E61C61}"/>
              </a:ext>
            </a:extLst>
          </p:cNvPr>
          <p:cNvCxnSpPr>
            <a:cxnSpLocks/>
          </p:cNvCxnSpPr>
          <p:nvPr/>
        </p:nvCxnSpPr>
        <p:spPr>
          <a:xfrm>
            <a:off x="85486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77BBDE-067B-4E7B-8FEA-3EA5608D2845}"/>
              </a:ext>
            </a:extLst>
          </p:cNvPr>
          <p:cNvCxnSpPr>
            <a:cxnSpLocks/>
          </p:cNvCxnSpPr>
          <p:nvPr/>
        </p:nvCxnSpPr>
        <p:spPr>
          <a:xfrm>
            <a:off x="86147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9C50AE2-F7F4-4353-AE4B-0F9998C7C5FC}"/>
              </a:ext>
            </a:extLst>
          </p:cNvPr>
          <p:cNvCxnSpPr>
            <a:cxnSpLocks/>
          </p:cNvCxnSpPr>
          <p:nvPr/>
        </p:nvCxnSpPr>
        <p:spPr>
          <a:xfrm>
            <a:off x="86808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7630F51-A236-4AD5-9F14-089BA638A3F4}"/>
              </a:ext>
            </a:extLst>
          </p:cNvPr>
          <p:cNvCxnSpPr>
            <a:cxnSpLocks/>
          </p:cNvCxnSpPr>
          <p:nvPr/>
        </p:nvCxnSpPr>
        <p:spPr>
          <a:xfrm>
            <a:off x="87469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C11D9F-3A92-48D0-868E-F1B472906B27}"/>
              </a:ext>
            </a:extLst>
          </p:cNvPr>
          <p:cNvCxnSpPr>
            <a:cxnSpLocks/>
          </p:cNvCxnSpPr>
          <p:nvPr/>
        </p:nvCxnSpPr>
        <p:spPr>
          <a:xfrm>
            <a:off x="88131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0483E2-2423-4D14-A3CE-43A044201A23}"/>
              </a:ext>
            </a:extLst>
          </p:cNvPr>
          <p:cNvCxnSpPr>
            <a:cxnSpLocks/>
          </p:cNvCxnSpPr>
          <p:nvPr/>
        </p:nvCxnSpPr>
        <p:spPr>
          <a:xfrm>
            <a:off x="88792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6D879E-13CC-4101-B1B5-0BE14748D7CD}"/>
              </a:ext>
            </a:extLst>
          </p:cNvPr>
          <p:cNvCxnSpPr>
            <a:cxnSpLocks/>
          </p:cNvCxnSpPr>
          <p:nvPr/>
        </p:nvCxnSpPr>
        <p:spPr>
          <a:xfrm>
            <a:off x="89453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C979A9-5415-45E5-9E3B-0342718CEBBF}"/>
              </a:ext>
            </a:extLst>
          </p:cNvPr>
          <p:cNvCxnSpPr>
            <a:cxnSpLocks/>
          </p:cNvCxnSpPr>
          <p:nvPr/>
        </p:nvCxnSpPr>
        <p:spPr>
          <a:xfrm>
            <a:off x="90114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E11AFD9-AB49-4747-A0F4-02982E199A90}"/>
              </a:ext>
            </a:extLst>
          </p:cNvPr>
          <p:cNvCxnSpPr>
            <a:cxnSpLocks/>
          </p:cNvCxnSpPr>
          <p:nvPr/>
        </p:nvCxnSpPr>
        <p:spPr>
          <a:xfrm>
            <a:off x="90776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53675D-6738-46E0-9996-52D7899E887E}"/>
              </a:ext>
            </a:extLst>
          </p:cNvPr>
          <p:cNvCxnSpPr>
            <a:cxnSpLocks/>
          </p:cNvCxnSpPr>
          <p:nvPr/>
        </p:nvCxnSpPr>
        <p:spPr>
          <a:xfrm>
            <a:off x="91437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B749D4-AA9A-4230-8DC1-4125229A09A3}"/>
              </a:ext>
            </a:extLst>
          </p:cNvPr>
          <p:cNvCxnSpPr>
            <a:cxnSpLocks/>
          </p:cNvCxnSpPr>
          <p:nvPr/>
        </p:nvCxnSpPr>
        <p:spPr>
          <a:xfrm>
            <a:off x="92098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52FB39-E6C0-4C1B-BA16-FAA8B36195C3}"/>
              </a:ext>
            </a:extLst>
          </p:cNvPr>
          <p:cNvCxnSpPr>
            <a:cxnSpLocks/>
          </p:cNvCxnSpPr>
          <p:nvPr/>
        </p:nvCxnSpPr>
        <p:spPr>
          <a:xfrm>
            <a:off x="92759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373A080-6BC0-4692-806F-F46F510705D0}"/>
              </a:ext>
            </a:extLst>
          </p:cNvPr>
          <p:cNvCxnSpPr>
            <a:cxnSpLocks/>
          </p:cNvCxnSpPr>
          <p:nvPr/>
        </p:nvCxnSpPr>
        <p:spPr>
          <a:xfrm>
            <a:off x="93421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25D68D0-626F-4B71-8BC2-C10A3A7DCA60}"/>
              </a:ext>
            </a:extLst>
          </p:cNvPr>
          <p:cNvCxnSpPr>
            <a:cxnSpLocks/>
          </p:cNvCxnSpPr>
          <p:nvPr/>
        </p:nvCxnSpPr>
        <p:spPr>
          <a:xfrm>
            <a:off x="9408238"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315E1504-AF60-4A53-BCC0-08839075136F}"/>
              </a:ext>
            </a:extLst>
          </p:cNvPr>
          <p:cNvGrpSpPr/>
          <p:nvPr/>
        </p:nvGrpSpPr>
        <p:grpSpPr>
          <a:xfrm>
            <a:off x="10455437" y="4511190"/>
            <a:ext cx="247624" cy="258061"/>
            <a:chOff x="10223126" y="5114469"/>
            <a:chExt cx="313843" cy="327071"/>
          </a:xfrm>
        </p:grpSpPr>
        <p:sp>
          <p:nvSpPr>
            <p:cNvPr id="250" name="Oval 249">
              <a:extLst>
                <a:ext uri="{FF2B5EF4-FFF2-40B4-BE49-F238E27FC236}">
                  <a16:creationId xmlns:a16="http://schemas.microsoft.com/office/drawing/2014/main" id="{A8F87815-B546-4501-AA92-F71C1ED52C70}"/>
                </a:ext>
              </a:extLst>
            </p:cNvPr>
            <p:cNvSpPr/>
            <p:nvPr/>
          </p:nvSpPr>
          <p:spPr bwMode="auto">
            <a:xfrm rot="5400000" flipV="1">
              <a:off x="10300290" y="5037305"/>
              <a:ext cx="87426" cy="24175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51" name="Straight Connector 250">
              <a:extLst>
                <a:ext uri="{FF2B5EF4-FFF2-40B4-BE49-F238E27FC236}">
                  <a16:creationId xmlns:a16="http://schemas.microsoft.com/office/drawing/2014/main" id="{AD0FE1B3-1132-423D-866E-56AC1DE3AB70}"/>
                </a:ext>
              </a:extLst>
            </p:cNvPr>
            <p:cNvCxnSpPr>
              <a:cxnSpLocks/>
              <a:stCxn id="250" idx="0"/>
            </p:cNvCxnSpPr>
            <p:nvPr/>
          </p:nvCxnSpPr>
          <p:spPr>
            <a:xfrm flipH="1">
              <a:off x="10223126" y="5158182"/>
              <a:ext cx="0" cy="2210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4AF2CC-69EE-474D-B3E2-AE89D5C08BC3}"/>
                </a:ext>
              </a:extLst>
            </p:cNvPr>
            <p:cNvCxnSpPr>
              <a:cxnSpLocks/>
              <a:stCxn id="250" idx="4"/>
            </p:cNvCxnSpPr>
            <p:nvPr/>
          </p:nvCxnSpPr>
          <p:spPr>
            <a:xfrm flipH="1">
              <a:off x="10464879" y="5158182"/>
              <a:ext cx="0" cy="10535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3" name="Arc 252">
              <a:extLst>
                <a:ext uri="{FF2B5EF4-FFF2-40B4-BE49-F238E27FC236}">
                  <a16:creationId xmlns:a16="http://schemas.microsoft.com/office/drawing/2014/main" id="{F56AC818-088C-4130-BE7D-CF88B451A968}"/>
                </a:ext>
              </a:extLst>
            </p:cNvPr>
            <p:cNvSpPr/>
            <p:nvPr/>
          </p:nvSpPr>
          <p:spPr>
            <a:xfrm rot="5400000" flipV="1">
              <a:off x="10300288" y="5258351"/>
              <a:ext cx="87426" cy="241750"/>
            </a:xfrm>
            <a:prstGeom prst="arc">
              <a:avLst>
                <a:gd name="adj1" fmla="val 16161643"/>
                <a:gd name="adj2" fmla="val 147922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54" name="Straight Connector 253">
              <a:extLst>
                <a:ext uri="{FF2B5EF4-FFF2-40B4-BE49-F238E27FC236}">
                  <a16:creationId xmlns:a16="http://schemas.microsoft.com/office/drawing/2014/main" id="{E5636166-783E-4F27-B000-4276BAC07F16}"/>
                </a:ext>
              </a:extLst>
            </p:cNvPr>
            <p:cNvCxnSpPr>
              <a:cxnSpLocks/>
            </p:cNvCxnSpPr>
            <p:nvPr/>
          </p:nvCxnSpPr>
          <p:spPr>
            <a:xfrm>
              <a:off x="10464874" y="5284023"/>
              <a:ext cx="0" cy="8377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8" name="Arc 257">
              <a:extLst>
                <a:ext uri="{FF2B5EF4-FFF2-40B4-BE49-F238E27FC236}">
                  <a16:creationId xmlns:a16="http://schemas.microsoft.com/office/drawing/2014/main" id="{B9EFF6AA-AF24-4373-89EB-9CD2339D83F6}"/>
                </a:ext>
              </a:extLst>
            </p:cNvPr>
            <p:cNvSpPr/>
            <p:nvPr/>
          </p:nvSpPr>
          <p:spPr>
            <a:xfrm rot="10800000" flipV="1">
              <a:off x="10390974" y="5289297"/>
              <a:ext cx="145995" cy="152243"/>
            </a:xfrm>
            <a:prstGeom prst="arc">
              <a:avLst>
                <a:gd name="adj1" fmla="val 17780675"/>
                <a:gd name="adj2" fmla="val 14467845"/>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88" name="Connector: Elbow 87">
            <a:extLst>
              <a:ext uri="{FF2B5EF4-FFF2-40B4-BE49-F238E27FC236}">
                <a16:creationId xmlns:a16="http://schemas.microsoft.com/office/drawing/2014/main" id="{EA0138DB-510B-4431-BE53-0B267C14696F}"/>
              </a:ext>
            </a:extLst>
          </p:cNvPr>
          <p:cNvCxnSpPr>
            <a:stCxn id="316" idx="3"/>
            <a:endCxn id="268" idx="2"/>
          </p:cNvCxnSpPr>
          <p:nvPr/>
        </p:nvCxnSpPr>
        <p:spPr>
          <a:xfrm flipV="1">
            <a:off x="9673279" y="4628766"/>
            <a:ext cx="605651" cy="632369"/>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0E5CF19-BBE2-4055-87ED-78093EF31445}"/>
              </a:ext>
            </a:extLst>
          </p:cNvPr>
          <p:cNvCxnSpPr>
            <a:cxnSpLocks/>
            <a:stCxn id="268" idx="0"/>
            <a:endCxn id="262" idx="2"/>
          </p:cNvCxnSpPr>
          <p:nvPr/>
        </p:nvCxnSpPr>
        <p:spPr>
          <a:xfrm flipV="1">
            <a:off x="10278930" y="3773106"/>
            <a:ext cx="0" cy="27300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791BB61-5516-4D73-BF63-92740E821595}"/>
              </a:ext>
            </a:extLst>
          </p:cNvPr>
          <p:cNvCxnSpPr>
            <a:stCxn id="4" idx="3"/>
            <a:endCxn id="109" idx="1"/>
          </p:cNvCxnSpPr>
          <p:nvPr/>
        </p:nvCxnSpPr>
        <p:spPr>
          <a:xfrm>
            <a:off x="6734569" y="3481781"/>
            <a:ext cx="65041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2E6195-306B-4F71-B28A-1FB113D3A947}"/>
              </a:ext>
            </a:extLst>
          </p:cNvPr>
          <p:cNvSpPr txBox="1"/>
          <p:nvPr/>
        </p:nvSpPr>
        <p:spPr>
          <a:xfrm>
            <a:off x="171450" y="6306235"/>
            <a:ext cx="10239375" cy="338554"/>
          </a:xfrm>
          <a:prstGeom prst="rect">
            <a:avLst/>
          </a:prstGeom>
          <a:noFill/>
        </p:spPr>
        <p:txBody>
          <a:bodyPr wrap="square">
            <a:spAutoFit/>
          </a:bodyPr>
          <a:lstStyle/>
          <a:p>
            <a:r>
              <a:rPr lang="en-US" sz="1600" dirty="0"/>
              <a:t>See more: </a:t>
            </a:r>
            <a:r>
              <a:rPr lang="en-US" sz="1600" dirty="0">
                <a:hlinkClick r:id="rId13"/>
              </a:rPr>
              <a:t>docs.microsoft.com/azure/architecture/example-scenario/dataplate2e/data-platform-end-to-end</a:t>
            </a:r>
            <a:endParaRPr lang="en-US" sz="1600" dirty="0"/>
          </a:p>
        </p:txBody>
      </p:sp>
      <p:cxnSp>
        <p:nvCxnSpPr>
          <p:cNvPr id="6" name="Straight Arrow Connector 5">
            <a:extLst>
              <a:ext uri="{FF2B5EF4-FFF2-40B4-BE49-F238E27FC236}">
                <a16:creationId xmlns:a16="http://schemas.microsoft.com/office/drawing/2014/main" id="{55ED94AA-8885-483F-8AC2-3E3A5BAE3C28}"/>
              </a:ext>
            </a:extLst>
          </p:cNvPr>
          <p:cNvCxnSpPr>
            <a:cxnSpLocks/>
            <a:stCxn id="262" idx="3"/>
          </p:cNvCxnSpPr>
          <p:nvPr/>
        </p:nvCxnSpPr>
        <p:spPr>
          <a:xfrm>
            <a:off x="10570255" y="3481781"/>
            <a:ext cx="5742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0663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7A5CD-02AD-444C-BCFB-AA35B8F5AA3E}"/>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3846041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13302-3857-4FA8-BDDE-A9984F8A735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0379521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062EB-535C-4681-868C-BA4E5655AB2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7966676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F9889F-B1D3-4BE3-ACC0-EF8D81A63F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90079282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89206-BA5A-4852-914B-5E707860A8D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2491706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095D7-AA68-4A14-87D3-80F88E336FF9}"/>
              </a:ext>
            </a:extLst>
          </p:cNvPr>
          <p:cNvPicPr>
            <a:picLocks noChangeAspect="1"/>
          </p:cNvPicPr>
          <p:nvPr/>
        </p:nvPicPr>
        <p:blipFill>
          <a:blip r:embed="rId2"/>
          <a:stretch>
            <a:fillRect/>
          </a:stretch>
        </p:blipFill>
        <p:spPr>
          <a:xfrm>
            <a:off x="4762" y="4762"/>
            <a:ext cx="12182475" cy="6848475"/>
          </a:xfrm>
          <a:prstGeom prst="rect">
            <a:avLst/>
          </a:prstGeom>
        </p:spPr>
      </p:pic>
      <p:sp>
        <p:nvSpPr>
          <p:cNvPr id="6" name="TextBox 5">
            <a:extLst>
              <a:ext uri="{FF2B5EF4-FFF2-40B4-BE49-F238E27FC236}">
                <a16:creationId xmlns:a16="http://schemas.microsoft.com/office/drawing/2014/main" id="{202332ED-6270-49E0-95BD-2EE6B626DE3E}"/>
              </a:ext>
            </a:extLst>
          </p:cNvPr>
          <p:cNvSpPr txBox="1"/>
          <p:nvPr/>
        </p:nvSpPr>
        <p:spPr>
          <a:xfrm rot="2146401">
            <a:off x="9267307" y="3311723"/>
            <a:ext cx="2912785" cy="615553"/>
          </a:xfrm>
          <a:prstGeom prst="rect">
            <a:avLst/>
          </a:prstGeom>
          <a:noFill/>
        </p:spPr>
        <p:txBody>
          <a:bodyPr wrap="none" lIns="0" tIns="0" rIns="0" bIns="0" rtlCol="0">
            <a:spAutoFit/>
          </a:bodyPr>
          <a:lstStyle/>
          <a:p>
            <a:pPr algn="ctr"/>
            <a:r>
              <a:rPr lang="en-US" sz="2000" b="1" dirty="0">
                <a:solidFill>
                  <a:srgbClr val="FF0000"/>
                </a:solidFill>
              </a:rPr>
              <a:t>DO NOT USE</a:t>
            </a:r>
          </a:p>
          <a:p>
            <a:pPr algn="ctr"/>
            <a:r>
              <a:rPr lang="en-US" sz="2000" dirty="0">
                <a:solidFill>
                  <a:srgbClr val="FF0000"/>
                </a:solidFill>
              </a:rPr>
              <a:t>Requires reloading target.</a:t>
            </a:r>
          </a:p>
        </p:txBody>
      </p:sp>
    </p:spTree>
    <p:extLst>
      <p:ext uri="{BB962C8B-B14F-4D97-AF65-F5344CB8AC3E}">
        <p14:creationId xmlns:p14="http://schemas.microsoft.com/office/powerpoint/2010/main" val="28922260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DA1CD-337D-4E8F-8404-A56DAF9A90D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54170566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F09F00-1123-4CE7-8694-ADAEE76C612B}"/>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4681924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6E88D-588A-4281-A35A-890D52839A1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6808121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210BF4-FB6B-4658-8EC2-C5F69B1A0CA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5563443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8366-A5C4-4CD1-AB6C-D4435EDECD9E}"/>
              </a:ext>
            </a:extLst>
          </p:cNvPr>
          <p:cNvSpPr>
            <a:spLocks noGrp="1"/>
          </p:cNvSpPr>
          <p:nvPr>
            <p:ph type="title"/>
          </p:nvPr>
        </p:nvSpPr>
        <p:spPr/>
        <p:txBody>
          <a:bodyPr/>
          <a:lstStyle/>
          <a:p>
            <a:r>
              <a:rPr lang="en-US" dirty="0"/>
              <a:t>What is Synapse Spark?</a:t>
            </a:r>
          </a:p>
        </p:txBody>
      </p:sp>
      <p:sp>
        <p:nvSpPr>
          <p:cNvPr id="3" name="Content Placeholder 2">
            <a:extLst>
              <a:ext uri="{FF2B5EF4-FFF2-40B4-BE49-F238E27FC236}">
                <a16:creationId xmlns:a16="http://schemas.microsoft.com/office/drawing/2014/main" id="{538B6349-D6C4-4F41-B077-47AC6B0A0A71}"/>
              </a:ext>
            </a:extLst>
          </p:cNvPr>
          <p:cNvSpPr>
            <a:spLocks noGrp="1"/>
          </p:cNvSpPr>
          <p:nvPr>
            <p:ph sz="quarter" idx="10"/>
          </p:nvPr>
        </p:nvSpPr>
        <p:spPr>
          <a:xfrm>
            <a:off x="584200" y="1435100"/>
            <a:ext cx="11018838" cy="4727448"/>
          </a:xfrm>
        </p:spPr>
        <p:txBody>
          <a:bodyPr/>
          <a:lstStyle/>
          <a:p>
            <a:r>
              <a:rPr lang="en-US" sz="2400" b="1" dirty="0"/>
              <a:t>In-memory</a:t>
            </a:r>
            <a:r>
              <a:rPr lang="en-US" sz="2400" dirty="0"/>
              <a:t> parallel processing framework </a:t>
            </a:r>
            <a:r>
              <a:rPr lang="en-US" sz="2400" b="1" dirty="0"/>
              <a:t>for big data</a:t>
            </a:r>
            <a:r>
              <a:rPr lang="en-US" sz="2400" dirty="0"/>
              <a:t> analytics.</a:t>
            </a:r>
          </a:p>
          <a:p>
            <a:r>
              <a:rPr lang="en-US" sz="2400" dirty="0"/>
              <a:t>One of Microsoft’s implementation of Apache Spark.</a:t>
            </a:r>
          </a:p>
          <a:p>
            <a:r>
              <a:rPr lang="en-US" sz="2400" dirty="0"/>
              <a:t>How does it differ?</a:t>
            </a:r>
          </a:p>
          <a:p>
            <a:pPr lvl="1"/>
            <a:r>
              <a:rPr lang="en-US" sz="1800" dirty="0"/>
              <a:t>A </a:t>
            </a:r>
            <a:r>
              <a:rPr lang="en-US" sz="1800" u="sng" dirty="0"/>
              <a:t>config/definition</a:t>
            </a:r>
            <a:r>
              <a:rPr lang="en-US" sz="1800" dirty="0"/>
              <a:t> of what you want a Spark Instance to look like.</a:t>
            </a:r>
          </a:p>
          <a:p>
            <a:pPr lvl="1"/>
            <a:r>
              <a:rPr lang="en-US" sz="1800" dirty="0"/>
              <a:t>Is an Azure Resource</a:t>
            </a:r>
          </a:p>
          <a:p>
            <a:pPr lvl="1"/>
            <a:r>
              <a:rPr lang="en-US" sz="1800" dirty="0"/>
              <a:t>Looks like a Spark Cluster to clients</a:t>
            </a:r>
          </a:p>
          <a:p>
            <a:pPr lvl="1"/>
            <a:r>
              <a:rPr lang="en-US" sz="1800" dirty="0"/>
              <a:t>Is </a:t>
            </a:r>
            <a:r>
              <a:rPr lang="en-US" sz="1800" u="sng" dirty="0"/>
              <a:t>Free</a:t>
            </a:r>
            <a:r>
              <a:rPr lang="en-US" sz="1800" dirty="0"/>
              <a:t> (when not being used to run a workload)</a:t>
            </a:r>
          </a:p>
          <a:p>
            <a:pPr lvl="1"/>
            <a:r>
              <a:rPr lang="en-US" sz="1800" dirty="0"/>
              <a:t>Provides isolation and budget control</a:t>
            </a:r>
          </a:p>
          <a:p>
            <a:pPr lvl="1"/>
            <a:r>
              <a:rPr lang="en-US" sz="1800" dirty="0"/>
              <a:t>Can be managed from Azure Portal or Synapse Studio</a:t>
            </a:r>
          </a:p>
          <a:p>
            <a:pPr lvl="1"/>
            <a:r>
              <a:rPr lang="en-US" sz="1800" dirty="0"/>
              <a:t>Is securable</a:t>
            </a:r>
          </a:p>
          <a:p>
            <a:pPr lvl="1"/>
            <a:r>
              <a:rPr lang="en-US" sz="1800" dirty="0"/>
              <a:t>Can have additional libraries installed, different libs on different pools</a:t>
            </a:r>
          </a:p>
          <a:p>
            <a:pPr lvl="1"/>
            <a:r>
              <a:rPr lang="en-US" sz="1800" dirty="0"/>
              <a:t>Can be auto scaled or statically defined</a:t>
            </a:r>
          </a:p>
          <a:p>
            <a:pPr lvl="1"/>
            <a:r>
              <a:rPr lang="en-US" sz="1800" u="sng" dirty="0"/>
              <a:t>Is NOT a cluster</a:t>
            </a:r>
          </a:p>
        </p:txBody>
      </p:sp>
      <p:sp>
        <p:nvSpPr>
          <p:cNvPr id="5" name="TextBox 4">
            <a:extLst>
              <a:ext uri="{FF2B5EF4-FFF2-40B4-BE49-F238E27FC236}">
                <a16:creationId xmlns:a16="http://schemas.microsoft.com/office/drawing/2014/main" id="{71802F65-AEAE-49B0-B4D6-699EA49402A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docs.microsoft.com/azure/synapse-analytics/spark/</a:t>
            </a:r>
            <a:r>
              <a:rPr lang="en-US" sz="1600" dirty="0" err="1">
                <a:hlinkClick r:id="rId2"/>
              </a:rPr>
              <a:t>apache</a:t>
            </a:r>
            <a:r>
              <a:rPr lang="en-US" sz="1600" dirty="0">
                <a:hlinkClick r:id="rId2"/>
              </a:rPr>
              <a:t>-spark-overview</a:t>
            </a:r>
            <a:endParaRPr lang="en-US" sz="1600" dirty="0"/>
          </a:p>
        </p:txBody>
      </p:sp>
    </p:spTree>
    <p:extLst>
      <p:ext uri="{BB962C8B-B14F-4D97-AF65-F5344CB8AC3E}">
        <p14:creationId xmlns:p14="http://schemas.microsoft.com/office/powerpoint/2010/main" val="31980810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FDB44-B585-49A7-AF5D-071F2F37533A}"/>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807394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FA5BB0-0F53-413C-B1AA-435829787ED8}"/>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92967755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AFE07-3F41-415C-905C-4534F8EEFE22}"/>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482125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14EE0-7A8A-48DD-BDCE-45B382F3BB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432444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FE0D-1964-4091-9E9F-16E66447C84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3418271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36F06-97DA-4213-BC16-B4B1D991BA7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9822761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FD079-AE23-4066-887B-17270BC6867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23980808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F1033D-1972-4407-AF85-54DCDBCE0068}"/>
              </a:ext>
            </a:extLst>
          </p:cNvPr>
          <p:cNvSpPr/>
          <p:nvPr/>
        </p:nvSpPr>
        <p:spPr bwMode="auto">
          <a:xfrm>
            <a:off x="4345856" y="0"/>
            <a:ext cx="7846143"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Summary</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155933" y="551287"/>
            <a:ext cx="4454917" cy="575542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2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endParaRPr kumimoji="0" lang="en-US" sz="28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Azure Synapse</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Synapse Spark</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Delta format</a:t>
            </a:r>
            <a:endPar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2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endParaRPr kumimoji="0" lang="en-US" sz="28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971550" lvl="1" indent="-514350">
              <a:buFont typeface="Arial" panose="020B0604020202020204" pitchFamily="34" charset="0"/>
              <a:buChar char="•"/>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971550" lvl="1" indent="-514350">
              <a:buFont typeface="Arial" panose="020B0604020202020204" pitchFamily="34" charset="0"/>
              <a:buChar char="•"/>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SQL magics &amp; Merge</a:t>
            </a:r>
            <a:endPar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lang="en-US" sz="3200" dirty="0">
                <a:gradFill>
                  <a:gsLst>
                    <a:gs pos="0">
                      <a:srgbClr val="FFFFFF"/>
                    </a:gs>
                    <a:gs pos="100000">
                      <a:srgbClr val="FFFFFF"/>
                    </a:gs>
                  </a:gsLst>
                  <a:lin ang="5400000" scaled="1"/>
                </a:gradFill>
                <a:latin typeface="Segoe UI Semibold"/>
              </a:rPr>
              <a:t>Serverless</a:t>
            </a:r>
            <a:endParaRPr lang="en-US" sz="2800" dirty="0">
              <a:gradFill>
                <a:gsLst>
                  <a:gs pos="0">
                    <a:srgbClr val="FFFFFF"/>
                  </a:gs>
                  <a:gs pos="100000">
                    <a:srgbClr val="FFFFFF"/>
                  </a:gs>
                </a:gsLst>
                <a:lin ang="5400000" scaled="1"/>
              </a:gradFill>
              <a:latin typeface="Segoe UI Semibold"/>
            </a:endParaRPr>
          </a:p>
          <a:p>
            <a:pPr marL="971550" lvl="1" indent="-514350" defTabSz="932742">
              <a:spcBef>
                <a:spcPct val="0"/>
              </a:spcBef>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Credential</a:t>
            </a:r>
          </a:p>
          <a:p>
            <a:pPr marL="971550" lvl="1" indent="-514350" defTabSz="932742">
              <a:spcBef>
                <a:spcPct val="0"/>
              </a:spcBef>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Openrowset</a:t>
            </a:r>
          </a:p>
          <a:p>
            <a:pPr marL="514350" indent="-514350">
              <a:buFont typeface="+mj-lt"/>
              <a:buAutoNum type="arabicPeriod"/>
              <a:defRPr/>
            </a:pPr>
            <a:r>
              <a:rPr lang="en-US" sz="3200" dirty="0">
                <a:gradFill>
                  <a:gsLst>
                    <a:gs pos="0">
                      <a:srgbClr val="FFFFFF"/>
                    </a:gs>
                    <a:gs pos="100000">
                      <a:srgbClr val="FFFFFF"/>
                    </a:gs>
                  </a:gsLst>
                  <a:lin ang="5400000" scaled="1"/>
                </a:gradFill>
                <a:latin typeface="Segoe UI Semibold"/>
              </a:rPr>
              <a:t>Pipelines</a:t>
            </a:r>
          </a:p>
          <a:p>
            <a:pPr marL="971550" lvl="1" indent="-514350">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Activities</a:t>
            </a:r>
          </a:p>
          <a:p>
            <a:pPr marL="971550" lvl="1" indent="-514350">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Monitoring</a:t>
            </a:r>
          </a:p>
        </p:txBody>
      </p:sp>
    </p:spTree>
    <p:extLst>
      <p:ext uri="{BB962C8B-B14F-4D97-AF65-F5344CB8AC3E}">
        <p14:creationId xmlns:p14="http://schemas.microsoft.com/office/powerpoint/2010/main" val="14967436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2893100"/>
          </a:xfrm>
        </p:spPr>
        <p:txBody>
          <a:bodyPr/>
          <a:lstStyle/>
          <a:p>
            <a:pPr marL="457200" indent="-457200">
              <a:buFont typeface="+mj-lt"/>
              <a:buAutoNum type="arabicPeriod"/>
            </a:pPr>
            <a:r>
              <a:rPr lang="en-US" sz="2000" dirty="0">
                <a:hlinkClick r:id="rId2"/>
              </a:rPr>
              <a:t>github.com/Azure/Test-Drive-Azure-Synapse-with-a-1-click-POC</a:t>
            </a:r>
            <a:endParaRPr lang="en-US" sz="2000" dirty="0"/>
          </a:p>
          <a:p>
            <a:pPr marL="457200" indent="-457200">
              <a:buFont typeface="+mj-lt"/>
              <a:buAutoNum type="arabicPeriod"/>
            </a:pPr>
            <a:r>
              <a:rPr lang="en-US" sz="2000" dirty="0"/>
              <a:t>Home &gt; Knowledge center &gt; Browse Gallery &gt; Notebooks &gt; Delta</a:t>
            </a:r>
          </a:p>
          <a:p>
            <a:pPr marL="457200" indent="-457200">
              <a:buFont typeface="+mj-lt"/>
              <a:buAutoNum type="arabicPeriod"/>
            </a:pPr>
            <a:r>
              <a:rPr lang="en-US" sz="2000" dirty="0">
                <a:hlinkClick r:id="rId3"/>
              </a:rPr>
              <a:t>github.com/hfleitas/synapsedelta</a:t>
            </a:r>
            <a:endParaRPr lang="en-US" sz="2000" dirty="0"/>
          </a:p>
          <a:p>
            <a:pPr marL="457200" indent="-457200">
              <a:buFont typeface="+mj-lt"/>
              <a:buAutoNum type="arabicPeriod"/>
            </a:pPr>
            <a:r>
              <a:rPr lang="en-US" sz="2000" dirty="0">
                <a:hlinkClick r:id="rId4"/>
              </a:rPr>
              <a:t>dba2o.wordpress.com/2021/10/25/synapse-spark-getting-started</a:t>
            </a:r>
            <a:endParaRPr lang="en-US" sz="2000" dirty="0"/>
          </a:p>
          <a:p>
            <a:pPr marL="457200" indent="-457200">
              <a:buFont typeface="+mj-lt"/>
              <a:buAutoNum type="arabicPeriod"/>
            </a:pPr>
            <a:r>
              <a:rPr lang="en-US" sz="2000" dirty="0">
                <a:hlinkClick r:id="rId5"/>
              </a:rPr>
              <a:t>techcommunity.microsoft.com</a:t>
            </a:r>
            <a:r>
              <a:rPr lang="en-US" sz="2000" dirty="0"/>
              <a:t> &gt; Blogs &gt; Azure Synapse Analytics</a:t>
            </a:r>
          </a:p>
          <a:p>
            <a:pPr marL="457200" indent="-457200">
              <a:buFont typeface="+mj-lt"/>
              <a:buAutoNum type="arabicPeriod"/>
            </a:pPr>
            <a:r>
              <a:rPr lang="en-US" sz="2000" dirty="0">
                <a:hlinkClick r:id="rId6"/>
              </a:rPr>
              <a:t>docs.microsoft.com/azure/synapse-analytics/spark/</a:t>
            </a:r>
            <a:r>
              <a:rPr lang="en-US" sz="2000" dirty="0" err="1">
                <a:hlinkClick r:id="rId6"/>
              </a:rPr>
              <a:t>apache</a:t>
            </a:r>
            <a:r>
              <a:rPr lang="en-US" sz="2000" dirty="0">
                <a:hlinkClick r:id="rId6"/>
              </a:rPr>
              <a:t>-spark-overview</a:t>
            </a:r>
            <a:endParaRPr lang="en-US" sz="2000" dirty="0"/>
          </a:p>
          <a:p>
            <a:pPr marL="457200" indent="-457200">
              <a:buFont typeface="+mj-lt"/>
              <a:buAutoNum type="arabicPeriod"/>
            </a:pPr>
            <a:r>
              <a:rPr lang="en-US" sz="2000" dirty="0">
                <a:hlinkClick r:id="rId7"/>
              </a:rPr>
              <a:t>docs.microsoft.com/azure/synapse-analytics/spark/</a:t>
            </a:r>
            <a:r>
              <a:rPr lang="en-US" sz="2000" dirty="0" err="1">
                <a:hlinkClick r:id="rId7"/>
              </a:rPr>
              <a:t>apache</a:t>
            </a:r>
            <a:r>
              <a:rPr lang="en-US" sz="2000" dirty="0">
                <a:hlinkClick r:id="rId7"/>
              </a:rPr>
              <a:t>-spark-what-is-delta-lake</a:t>
            </a:r>
            <a:endParaRPr lang="en-US" sz="2000" dirty="0"/>
          </a:p>
          <a:p>
            <a:pPr marL="457200" indent="-457200">
              <a:buFont typeface="+mj-lt"/>
              <a:buAutoNum type="arabicPeriod"/>
            </a:pPr>
            <a:r>
              <a:rPr lang="en-US" sz="2000" dirty="0">
                <a:hlinkClick r:id="rId8"/>
              </a:rPr>
              <a:t>docs.microsoft.com/azure/synapse-analytics/spark/synapse-spark-</a:t>
            </a:r>
            <a:r>
              <a:rPr lang="en-US" sz="2000" dirty="0" err="1">
                <a:hlinkClick r:id="rId8"/>
              </a:rPr>
              <a:t>sql</a:t>
            </a:r>
            <a:r>
              <a:rPr lang="en-US" sz="2000" dirty="0">
                <a:hlinkClick r:id="rId8"/>
              </a:rPr>
              <a:t>-pool-import-export</a:t>
            </a:r>
            <a:endParaRPr lang="en-US" sz="2000" dirty="0"/>
          </a:p>
        </p:txBody>
      </p:sp>
    </p:spTree>
    <p:extLst>
      <p:ext uri="{BB962C8B-B14F-4D97-AF65-F5344CB8AC3E}">
        <p14:creationId xmlns:p14="http://schemas.microsoft.com/office/powerpoint/2010/main" val="425706338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A6919E-6723-4626-B342-D0BC870AA783}"/>
              </a:ext>
            </a:extLst>
          </p:cNvPr>
          <p:cNvSpPr txBox="1"/>
          <p:nvPr/>
        </p:nvSpPr>
        <p:spPr>
          <a:xfrm>
            <a:off x="909403" y="3421305"/>
            <a:ext cx="10373193"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Your feedback is appreciated. </a:t>
            </a: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hlinkClick r:id="rId2"/>
            <a:extLst>
              <a:ext uri="{FF2B5EF4-FFF2-40B4-BE49-F238E27FC236}">
                <a16:creationId xmlns:a16="http://schemas.microsoft.com/office/drawing/2014/main" id="{5B0EF115-8732-45FE-8B46-188FF60AF468}"/>
              </a:ext>
            </a:extLst>
          </p:cNvPr>
          <p:cNvSpPr txBox="1"/>
          <p:nvPr/>
        </p:nvSpPr>
        <p:spPr>
          <a:xfrm>
            <a:off x="4181473" y="2774974"/>
            <a:ext cx="3829052"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Semibold"/>
                <a:ea typeface="+mn-ea"/>
                <a:cs typeface="+mn-cs"/>
              </a:rPr>
              <a:t>bit.ly/sql1021</a:t>
            </a:r>
          </a:p>
        </p:txBody>
      </p:sp>
      <p:sp>
        <p:nvSpPr>
          <p:cNvPr id="4" name="Title 3">
            <a:extLst>
              <a:ext uri="{FF2B5EF4-FFF2-40B4-BE49-F238E27FC236}">
                <a16:creationId xmlns:a16="http://schemas.microsoft.com/office/drawing/2014/main" id="{E91D9D80-9DD9-4E4A-AEB0-54BD4292BF7A}"/>
              </a:ext>
            </a:extLst>
          </p:cNvPr>
          <p:cNvSpPr>
            <a:spLocks noGrp="1"/>
          </p:cNvSpPr>
          <p:nvPr>
            <p:ph type="title"/>
          </p:nvPr>
        </p:nvSpPr>
        <p:spPr/>
        <p:txBody>
          <a:bodyPr/>
          <a:lstStyle/>
          <a:p>
            <a:pPr algn="ctr"/>
            <a:r>
              <a:rPr lang="en-US" dirty="0"/>
              <a:t>Eval</a:t>
            </a:r>
          </a:p>
        </p:txBody>
      </p:sp>
    </p:spTree>
    <p:extLst>
      <p:ext uri="{BB962C8B-B14F-4D97-AF65-F5344CB8AC3E}">
        <p14:creationId xmlns:p14="http://schemas.microsoft.com/office/powerpoint/2010/main" val="344560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200"/>
                                  </p:stCondLst>
                                  <p:childTnLst>
                                    <p:animMotion origin="layout" path="M 0 2.22222E-6 L 0 0.03472 " pathEditMode="relative" rAng="0" ptsTypes="AA">
                                      <p:cBhvr>
                                        <p:cTn id="9" dur="750" spd="-100000" fill="hold"/>
                                        <p:tgtEl>
                                          <p:spTgt spid="6"/>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0 2.22222E-6 L 0 0.03472 " pathEditMode="relative" rAng="0" ptsTypes="AA">
                                      <p:cBhvr>
                                        <p:cTn id="14" dur="750" spd="-100000" fill="hold"/>
                                        <p:tgtEl>
                                          <p:spTgt spid="7"/>
                                        </p:tgtEl>
                                        <p:attrNameLst>
                                          <p:attrName>ppt_x</p:attrName>
                                          <p:attrName>ppt_y</p:attrName>
                                        </p:attrNameLst>
                                      </p:cBhvr>
                                      <p:rCtr x="0" y="1736"/>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0 2.22222E-6 L 0 0.03472 " pathEditMode="relative" rAng="0" ptsTypes="AA">
                                      <p:cBhvr>
                                        <p:cTn id="19" dur="750" spd="-100000" fill="hold"/>
                                        <p:tgtEl>
                                          <p:spTgt spid="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F11C-925F-4B08-8144-0A1279955025}"/>
              </a:ext>
            </a:extLst>
          </p:cNvPr>
          <p:cNvSpPr>
            <a:spLocks noGrp="1"/>
          </p:cNvSpPr>
          <p:nvPr>
            <p:ph type="title"/>
          </p:nvPr>
        </p:nvSpPr>
        <p:spPr/>
        <p:txBody>
          <a:bodyPr/>
          <a:lstStyle/>
          <a:p>
            <a:r>
              <a:rPr lang="en-US" dirty="0"/>
              <a:t>What is Delta format?</a:t>
            </a:r>
          </a:p>
        </p:txBody>
      </p:sp>
      <p:sp>
        <p:nvSpPr>
          <p:cNvPr id="3" name="Content Placeholder 2">
            <a:extLst>
              <a:ext uri="{FF2B5EF4-FFF2-40B4-BE49-F238E27FC236}">
                <a16:creationId xmlns:a16="http://schemas.microsoft.com/office/drawing/2014/main" id="{FFE029C3-5D1F-4643-BC93-CA31CBBAE0A7}"/>
              </a:ext>
            </a:extLst>
          </p:cNvPr>
          <p:cNvSpPr>
            <a:spLocks noGrp="1"/>
          </p:cNvSpPr>
          <p:nvPr>
            <p:ph sz="quarter" idx="10"/>
          </p:nvPr>
        </p:nvSpPr>
        <p:spPr>
          <a:xfrm>
            <a:off x="584200" y="1435100"/>
            <a:ext cx="11018838" cy="4050340"/>
          </a:xfrm>
        </p:spPr>
        <p:txBody>
          <a:bodyPr/>
          <a:lstStyle/>
          <a:p>
            <a:r>
              <a:rPr lang="en-US" dirty="0"/>
              <a:t>OSS storage layer for Spark</a:t>
            </a:r>
          </a:p>
          <a:p>
            <a:r>
              <a:rPr lang="en-US" dirty="0"/>
              <a:t>Provides: </a:t>
            </a:r>
          </a:p>
          <a:p>
            <a:pPr lvl="1"/>
            <a:r>
              <a:rPr lang="en-US" dirty="0"/>
              <a:t>ACID transactions (atomicity, consistency, isolation, and durability)</a:t>
            </a:r>
          </a:p>
          <a:p>
            <a:pPr lvl="1"/>
            <a:r>
              <a:rPr lang="en-US" dirty="0"/>
              <a:t>History of changes</a:t>
            </a:r>
          </a:p>
          <a:p>
            <a:pPr lvl="1"/>
            <a:r>
              <a:rPr lang="en-US" dirty="0"/>
              <a:t>Time travel in data history</a:t>
            </a:r>
          </a:p>
          <a:p>
            <a:pPr lvl="1"/>
            <a:r>
              <a:rPr lang="en-US" dirty="0"/>
              <a:t>Schema evolution</a:t>
            </a:r>
          </a:p>
          <a:p>
            <a:r>
              <a:rPr lang="en-US" dirty="0"/>
              <a:t>Optimizations:</a:t>
            </a:r>
          </a:p>
          <a:p>
            <a:pPr lvl="1"/>
            <a:r>
              <a:rPr lang="en-US" dirty="0"/>
              <a:t>Z-Ordering: co-locates related info in the same set of files</a:t>
            </a:r>
          </a:p>
          <a:p>
            <a:pPr lvl="1"/>
            <a:r>
              <a:rPr lang="en-US" dirty="0"/>
              <a:t>Bin-Packaging (Compaction): OPTIMIZE command to coalesce small files into larger files.</a:t>
            </a:r>
          </a:p>
          <a:p>
            <a:pPr lvl="1"/>
            <a:r>
              <a:rPr lang="en-US" dirty="0"/>
              <a:t>VACCUM: cleanup old compacted files</a:t>
            </a:r>
          </a:p>
        </p:txBody>
      </p:sp>
      <p:sp>
        <p:nvSpPr>
          <p:cNvPr id="7" name="TextBox 6">
            <a:extLst>
              <a:ext uri="{FF2B5EF4-FFF2-40B4-BE49-F238E27FC236}">
                <a16:creationId xmlns:a16="http://schemas.microsoft.com/office/drawing/2014/main" id="{0AFA3F2C-F512-408E-B589-2E3A2DB465B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3"/>
              </a:rPr>
              <a:t>docs.microsoft.com/azure/synapse-analytics/spark/apache-spark-what-is-delta-lake#key-features</a:t>
            </a:r>
            <a:endParaRPr lang="en-US" sz="1600" dirty="0"/>
          </a:p>
        </p:txBody>
      </p:sp>
    </p:spTree>
    <p:extLst>
      <p:ext uri="{BB962C8B-B14F-4D97-AF65-F5344CB8AC3E}">
        <p14:creationId xmlns:p14="http://schemas.microsoft.com/office/powerpoint/2010/main" val="238139322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Thank you</a:t>
            </a:r>
          </a:p>
        </p:txBody>
      </p:sp>
      <p:sp>
        <p:nvSpPr>
          <p:cNvPr id="3" name="Text Placeholder 2">
            <a:extLst>
              <a:ext uri="{FF2B5EF4-FFF2-40B4-BE49-F238E27FC236}">
                <a16:creationId xmlns:a16="http://schemas.microsoft.com/office/drawing/2014/main" id="{0D33A2B2-C9CE-4336-9335-1F8977D01995}"/>
              </a:ext>
            </a:extLst>
          </p:cNvPr>
          <p:cNvSpPr>
            <a:spLocks noGrp="1"/>
          </p:cNvSpPr>
          <p:nvPr>
            <p:ph type="body" sz="quarter" idx="12"/>
          </p:nvPr>
        </p:nvSpPr>
        <p:spPr>
          <a:xfrm>
            <a:off x="584200" y="4247535"/>
            <a:ext cx="9144000" cy="553998"/>
          </a:xfrm>
        </p:spPr>
        <p:txBody>
          <a:bodyPr/>
          <a:lstStyle/>
          <a:p>
            <a:r>
              <a:rPr lang="pt-BR" sz="1800" dirty="0"/>
              <a:t>Hiram Fleitas</a:t>
            </a:r>
          </a:p>
          <a:p>
            <a:r>
              <a:rPr lang="pt-BR" sz="1800" dirty="0">
                <a:hlinkClick r:id="rId2"/>
              </a:rPr>
              <a:t>aka.ms/hiram</a:t>
            </a:r>
            <a:endParaRPr lang="pt-BR" sz="1800" dirty="0"/>
          </a:p>
        </p:txBody>
      </p:sp>
    </p:spTree>
    <p:extLst>
      <p:ext uri="{BB962C8B-B14F-4D97-AF65-F5344CB8AC3E}">
        <p14:creationId xmlns:p14="http://schemas.microsoft.com/office/powerpoint/2010/main" val="7001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Agenda</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603641" y="1536172"/>
            <a:ext cx="3330575" cy="37856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Serverless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Pipeline</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SQL Pools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Resources</a:t>
            </a:r>
          </a:p>
        </p:txBody>
      </p:sp>
    </p:spTree>
    <p:extLst>
      <p:ext uri="{BB962C8B-B14F-4D97-AF65-F5344CB8AC3E}">
        <p14:creationId xmlns:p14="http://schemas.microsoft.com/office/powerpoint/2010/main" val="1624565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1</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1843948"/>
            <a:ext cx="3693244" cy="3170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SQL magics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a:t>
            </a: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erge</a:t>
            </a: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3"/>
              </a:rPr>
              <a:t>Notebook - DeltaChanges3</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1134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E09ADCAF5DA64DB888E3E32F48343D" ma:contentTypeVersion="10" ma:contentTypeDescription="Create a new document." ma:contentTypeScope="" ma:versionID="3afbf1903588e2c94dfc7848629ec9ed">
  <xsd:schema xmlns:xsd="http://www.w3.org/2001/XMLSchema" xmlns:xs="http://www.w3.org/2001/XMLSchema" xmlns:p="http://schemas.microsoft.com/office/2006/metadata/properties" xmlns:ns2="2f17b7b7-7cda-40d4-b300-db698fd3358c" xmlns:ns3="913fb37c-c6e7-4d8d-b1f5-b2314bbab12b" targetNamespace="http://schemas.microsoft.com/office/2006/metadata/properties" ma:root="true" ma:fieldsID="ab2aee556e5dd00bd259e08ead6a3c7c" ns2:_="" ns3:_="">
    <xsd:import namespace="2f17b7b7-7cda-40d4-b300-db698fd3358c"/>
    <xsd:import namespace="913fb37c-c6e7-4d8d-b1f5-b2314bbab1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17b7b7-7cda-40d4-b300-db698fd335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fb37c-c6e7-4d8d-b1f5-b2314bbab1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1B3B7E-EE87-4A74-87F0-00EA894D415E}">
  <ds:schemaRefs>
    <ds:schemaRef ds:uri="http://schemas.microsoft.com/sharepoint/v3/contenttype/forms"/>
  </ds:schemaRefs>
</ds:datastoreItem>
</file>

<file path=customXml/itemProps2.xml><?xml version="1.0" encoding="utf-8"?>
<ds:datastoreItem xmlns:ds="http://schemas.openxmlformats.org/officeDocument/2006/customXml" ds:itemID="{577A2EF6-1905-4545-BA06-BD26AE38EA2F}">
  <ds:schemaRefs>
    <ds:schemaRef ds:uri="http://purl.org/dc/elements/1.1/"/>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2f17b7b7-7cda-40d4-b300-db698fd3358c"/>
    <ds:schemaRef ds:uri="http://purl.org/dc/dcmitype/"/>
    <ds:schemaRef ds:uri="913fb37c-c6e7-4d8d-b1f5-b2314bbab12b"/>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902CD29-FE97-4513-821E-759D987AF670}">
  <ds:schemaRefs>
    <ds:schemaRef ds:uri="2f17b7b7-7cda-40d4-b300-db698fd3358c"/>
    <ds:schemaRef ds:uri="913fb37c-c6e7-4d8d-b1f5-b2314bbab1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1518</TotalTime>
  <Words>951</Words>
  <Application>Microsoft Office PowerPoint</Application>
  <PresentationFormat>Widescreen</PresentationFormat>
  <Paragraphs>148</Paragraphs>
  <Slides>70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Segoe UI</vt:lpstr>
      <vt:lpstr>Segoe UI Semibold</vt:lpstr>
      <vt:lpstr>Wingdings</vt:lpstr>
      <vt:lpstr>Black Template</vt:lpstr>
      <vt:lpstr>Azure Synapse</vt:lpstr>
      <vt:lpstr>PowerPoint Presentation</vt:lpstr>
      <vt:lpstr>Objective</vt:lpstr>
      <vt:lpstr>What is Azure Synapse?</vt:lpstr>
      <vt:lpstr>PowerPoint Presentation</vt:lpstr>
      <vt:lpstr>What is Synapse Spark?</vt:lpstr>
      <vt:lpstr>What is Delta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1 - Resources</vt:lpstr>
      <vt:lpstr>PowerPoint Presentation</vt:lpstr>
      <vt:lpstr>PowerPoint Presentation</vt:lpstr>
      <vt:lpstr>PowerPoint Presentation</vt:lpstr>
      <vt:lpstr>PowerPoint Presentation</vt:lpstr>
      <vt:lpstr>PowerPoint Presentation</vt:lpstr>
      <vt:lpstr>Demo 2 -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Eval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hiramfleitas@microsoft.com</dc:creator>
  <cp:lastModifiedBy>Hiram Fleitas</cp:lastModifiedBy>
  <cp:revision>224</cp:revision>
  <dcterms:created xsi:type="dcterms:W3CDTF">2021-08-18T13:29:02Z</dcterms:created>
  <dcterms:modified xsi:type="dcterms:W3CDTF">2021-11-03T02:04:03Z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0x0101009EE09ADCAF5DA64DB888E3E32F48343D</vt:lpwstr>
  </property>
  <property fmtid="{D5CDD505-2E9C-101B-9397-08002B2CF9AE}" pid="3" name="ArticulateGUID">
    <vt:lpwstr>BFE513AE-7931-44C4-BF21-8C32C43A9ED2</vt:lpwstr>
  </property>
  <property fmtid="{D5CDD505-2E9C-101B-9397-08002B2CF9AE}" pid="4" name="ArticulatePath">
    <vt:lpwstr>https://microsoft.sharepoint.com/teams/FY22TSIPlanning/Shared Documents/FY22 Hands-on Workshop Content Development/TSI FY22 Workshops/Azure CSU/(Wave 2) Data &amp; AI - Execute - Scale with Hybrid_Arc for Data Services/00 SME sandbox/Desired Architecture</vt:lpwstr>
  </property>
  <property fmtid="{D5CDD505-2E9C-101B-9397-08002B2CF9AE}" pid="5" name="_MarkAsFinal">
    <vt:bool>true</vt:bool>
  </property>
</Properties>
</file>